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56" r:id="rId5"/>
    <p:sldId id="262" r:id="rId6"/>
    <p:sldId id="269" r:id="rId7"/>
    <p:sldId id="265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623"/>
    <a:srgbClr val="EAE7E6"/>
    <a:srgbClr val="D9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D599B-B221-4832-AB44-531BE9E7C1C0}" v="12" dt="2021-10-12T16:51:10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a Brown" userId="c6f77f46-c18e-4c63-a76a-7e0038c079dd" providerId="ADAL" clId="{B34D599B-B221-4832-AB44-531BE9E7C1C0}"/>
    <pc:docChg chg="undo custSel addSld delSld modSld">
      <pc:chgData name="Christa Brown" userId="c6f77f46-c18e-4c63-a76a-7e0038c079dd" providerId="ADAL" clId="{B34D599B-B221-4832-AB44-531BE9E7C1C0}" dt="2021-10-13T17:00:23.436" v="817" actId="2711"/>
      <pc:docMkLst>
        <pc:docMk/>
      </pc:docMkLst>
      <pc:sldChg chg="addSp delSp modSp mod">
        <pc:chgData name="Christa Brown" userId="c6f77f46-c18e-4c63-a76a-7e0038c079dd" providerId="ADAL" clId="{B34D599B-B221-4832-AB44-531BE9E7C1C0}" dt="2021-10-12T16:55:25.374" v="476" actId="20577"/>
        <pc:sldMkLst>
          <pc:docMk/>
          <pc:sldMk cId="2624620141" sldId="256"/>
        </pc:sldMkLst>
        <pc:spChg chg="mod">
          <ac:chgData name="Christa Brown" userId="c6f77f46-c18e-4c63-a76a-7e0038c079dd" providerId="ADAL" clId="{B34D599B-B221-4832-AB44-531BE9E7C1C0}" dt="2021-10-12T16:55:04.283" v="444" actId="20577"/>
          <ac:spMkLst>
            <pc:docMk/>
            <pc:sldMk cId="2624620141" sldId="256"/>
            <ac:spMk id="2" creationId="{81279F63-E611-48B1-A530-2093C511CA53}"/>
          </ac:spMkLst>
        </pc:spChg>
        <pc:spChg chg="del">
          <ac:chgData name="Christa Brown" userId="c6f77f46-c18e-4c63-a76a-7e0038c079dd" providerId="ADAL" clId="{B34D599B-B221-4832-AB44-531BE9E7C1C0}" dt="2021-10-12T16:55:09.979" v="445" actId="478"/>
          <ac:spMkLst>
            <pc:docMk/>
            <pc:sldMk cId="2624620141" sldId="256"/>
            <ac:spMk id="3" creationId="{499A4AE0-FB26-4620-B6BE-B7954E2353EC}"/>
          </ac:spMkLst>
        </pc:spChg>
        <pc:spChg chg="del">
          <ac:chgData name="Christa Brown" userId="c6f77f46-c18e-4c63-a76a-7e0038c079dd" providerId="ADAL" clId="{B34D599B-B221-4832-AB44-531BE9E7C1C0}" dt="2021-10-12T16:55:15.257" v="447" actId="478"/>
          <ac:spMkLst>
            <pc:docMk/>
            <pc:sldMk cId="2624620141" sldId="256"/>
            <ac:spMk id="4" creationId="{3C8766FA-612A-4745-8F3D-B32D6E349691}"/>
          </ac:spMkLst>
        </pc:spChg>
        <pc:spChg chg="add del mod">
          <ac:chgData name="Christa Brown" userId="c6f77f46-c18e-4c63-a76a-7e0038c079dd" providerId="ADAL" clId="{B34D599B-B221-4832-AB44-531BE9E7C1C0}" dt="2021-10-12T16:55:11.914" v="446" actId="478"/>
          <ac:spMkLst>
            <pc:docMk/>
            <pc:sldMk cId="2624620141" sldId="256"/>
            <ac:spMk id="6" creationId="{92248FE6-8EC4-4A53-869A-5904C8F5843A}"/>
          </ac:spMkLst>
        </pc:spChg>
        <pc:spChg chg="add mod">
          <ac:chgData name="Christa Brown" userId="c6f77f46-c18e-4c63-a76a-7e0038c079dd" providerId="ADAL" clId="{B34D599B-B221-4832-AB44-531BE9E7C1C0}" dt="2021-10-12T16:55:25.374" v="476" actId="20577"/>
          <ac:spMkLst>
            <pc:docMk/>
            <pc:sldMk cId="2624620141" sldId="256"/>
            <ac:spMk id="8" creationId="{3EE968E6-8207-40E9-A165-E9989B00D957}"/>
          </ac:spMkLst>
        </pc:spChg>
      </pc:sldChg>
      <pc:sldChg chg="del">
        <pc:chgData name="Christa Brown" userId="c6f77f46-c18e-4c63-a76a-7e0038c079dd" providerId="ADAL" clId="{B34D599B-B221-4832-AB44-531BE9E7C1C0}" dt="2021-10-12T16:46:11.774" v="98" actId="47"/>
        <pc:sldMkLst>
          <pc:docMk/>
          <pc:sldMk cId="2657392902" sldId="258"/>
        </pc:sldMkLst>
      </pc:sldChg>
      <pc:sldChg chg="del">
        <pc:chgData name="Christa Brown" userId="c6f77f46-c18e-4c63-a76a-7e0038c079dd" providerId="ADAL" clId="{B34D599B-B221-4832-AB44-531BE9E7C1C0}" dt="2021-10-12T16:46:12.226" v="99" actId="47"/>
        <pc:sldMkLst>
          <pc:docMk/>
          <pc:sldMk cId="1526522070" sldId="259"/>
        </pc:sldMkLst>
      </pc:sldChg>
      <pc:sldChg chg="del">
        <pc:chgData name="Christa Brown" userId="c6f77f46-c18e-4c63-a76a-7e0038c079dd" providerId="ADAL" clId="{B34D599B-B221-4832-AB44-531BE9E7C1C0}" dt="2021-10-12T16:46:12.882" v="102" actId="47"/>
        <pc:sldMkLst>
          <pc:docMk/>
          <pc:sldMk cId="3767771044" sldId="260"/>
        </pc:sldMkLst>
      </pc:sldChg>
      <pc:sldChg chg="modSp mod">
        <pc:chgData name="Christa Brown" userId="c6f77f46-c18e-4c63-a76a-7e0038c079dd" providerId="ADAL" clId="{B34D599B-B221-4832-AB44-531BE9E7C1C0}" dt="2021-10-13T16:59:45.450" v="805" actId="20577"/>
        <pc:sldMkLst>
          <pc:docMk/>
          <pc:sldMk cId="2513018862" sldId="262"/>
        </pc:sldMkLst>
        <pc:spChg chg="mod">
          <ac:chgData name="Christa Brown" userId="c6f77f46-c18e-4c63-a76a-7e0038c079dd" providerId="ADAL" clId="{B34D599B-B221-4832-AB44-531BE9E7C1C0}" dt="2021-10-13T16:59:45.450" v="805" actId="20577"/>
          <ac:spMkLst>
            <pc:docMk/>
            <pc:sldMk cId="2513018862" sldId="262"/>
            <ac:spMk id="2" creationId="{AB25FA0F-BC1D-4AF3-8C9C-87C6B5DDDB62}"/>
          </ac:spMkLst>
        </pc:spChg>
      </pc:sldChg>
      <pc:sldChg chg="del">
        <pc:chgData name="Christa Brown" userId="c6f77f46-c18e-4c63-a76a-7e0038c079dd" providerId="ADAL" clId="{B34D599B-B221-4832-AB44-531BE9E7C1C0}" dt="2021-10-12T16:46:08.782" v="96" actId="47"/>
        <pc:sldMkLst>
          <pc:docMk/>
          <pc:sldMk cId="2544631367" sldId="263"/>
        </pc:sldMkLst>
      </pc:sldChg>
      <pc:sldChg chg="addSp delSp modSp add del mod">
        <pc:chgData name="Christa Brown" userId="c6f77f46-c18e-4c63-a76a-7e0038c079dd" providerId="ADAL" clId="{B34D599B-B221-4832-AB44-531BE9E7C1C0}" dt="2021-10-12T16:52:41.807" v="216" actId="171"/>
        <pc:sldMkLst>
          <pc:docMk/>
          <pc:sldMk cId="1081222769" sldId="265"/>
        </pc:sldMkLst>
        <pc:spChg chg="add mod ord">
          <ac:chgData name="Christa Brown" userId="c6f77f46-c18e-4c63-a76a-7e0038c079dd" providerId="ADAL" clId="{B34D599B-B221-4832-AB44-531BE9E7C1C0}" dt="2021-10-12T16:52:41.807" v="216" actId="171"/>
          <ac:spMkLst>
            <pc:docMk/>
            <pc:sldMk cId="1081222769" sldId="265"/>
            <ac:spMk id="11" creationId="{9D5B8055-3AA8-43D3-9A58-FCF235860C0F}"/>
          </ac:spMkLst>
        </pc:spChg>
        <pc:spChg chg="add del mod">
          <ac:chgData name="Christa Brown" userId="c6f77f46-c18e-4c63-a76a-7e0038c079dd" providerId="ADAL" clId="{B34D599B-B221-4832-AB44-531BE9E7C1C0}" dt="2021-10-12T16:52:17.256" v="210" actId="478"/>
          <ac:spMkLst>
            <pc:docMk/>
            <pc:sldMk cId="1081222769" sldId="265"/>
            <ac:spMk id="14" creationId="{EAD377D2-DD5B-420D-BE91-AB506AF3BC79}"/>
          </ac:spMkLst>
        </pc:spChg>
        <pc:spChg chg="add mod">
          <ac:chgData name="Christa Brown" userId="c6f77f46-c18e-4c63-a76a-7e0038c079dd" providerId="ADAL" clId="{B34D599B-B221-4832-AB44-531BE9E7C1C0}" dt="2021-10-12T16:51:28.567" v="199" actId="1076"/>
          <ac:spMkLst>
            <pc:docMk/>
            <pc:sldMk cId="1081222769" sldId="265"/>
            <ac:spMk id="17" creationId="{0DBA5BE2-5C61-4563-B5B2-4E6BAD23BFE1}"/>
          </ac:spMkLst>
        </pc:spChg>
        <pc:picChg chg="add del mod">
          <ac:chgData name="Christa Brown" userId="c6f77f46-c18e-4c63-a76a-7e0038c079dd" providerId="ADAL" clId="{B34D599B-B221-4832-AB44-531BE9E7C1C0}" dt="2021-10-12T16:49:06.878" v="114" actId="478"/>
          <ac:picMkLst>
            <pc:docMk/>
            <pc:sldMk cId="1081222769" sldId="265"/>
            <ac:picMk id="3" creationId="{7CB88B01-E9EB-48E7-B21B-98CB06B690CC}"/>
          </ac:picMkLst>
        </pc:picChg>
        <pc:picChg chg="del">
          <ac:chgData name="Christa Brown" userId="c6f77f46-c18e-4c63-a76a-7e0038c079dd" providerId="ADAL" clId="{B34D599B-B221-4832-AB44-531BE9E7C1C0}" dt="2021-10-12T16:45:47.040" v="86" actId="478"/>
          <ac:picMkLst>
            <pc:docMk/>
            <pc:sldMk cId="1081222769" sldId="265"/>
            <ac:picMk id="5" creationId="{9B86E03E-40C1-4357-AAB8-A85D636A6097}"/>
          </ac:picMkLst>
        </pc:picChg>
        <pc:picChg chg="add mod">
          <ac:chgData name="Christa Brown" userId="c6f77f46-c18e-4c63-a76a-7e0038c079dd" providerId="ADAL" clId="{B34D599B-B221-4832-AB44-531BE9E7C1C0}" dt="2021-10-12T16:52:03.985" v="208" actId="1076"/>
          <ac:picMkLst>
            <pc:docMk/>
            <pc:sldMk cId="1081222769" sldId="265"/>
            <ac:picMk id="6" creationId="{A9C29467-13B9-4018-8B21-AF46270D3EFE}"/>
          </ac:picMkLst>
        </pc:picChg>
        <pc:picChg chg="del mod">
          <ac:chgData name="Christa Brown" userId="c6f77f46-c18e-4c63-a76a-7e0038c079dd" providerId="ADAL" clId="{B34D599B-B221-4832-AB44-531BE9E7C1C0}" dt="2021-10-12T16:48:12.831" v="108" actId="478"/>
          <ac:picMkLst>
            <pc:docMk/>
            <pc:sldMk cId="1081222769" sldId="265"/>
            <ac:picMk id="7" creationId="{FC930306-0B90-48A9-B0D5-8CE5C1C7DA29}"/>
          </ac:picMkLst>
        </pc:picChg>
        <pc:picChg chg="add del mod">
          <ac:chgData name="Christa Brown" userId="c6f77f46-c18e-4c63-a76a-7e0038c079dd" providerId="ADAL" clId="{B34D599B-B221-4832-AB44-531BE9E7C1C0}" dt="2021-10-12T16:50:47.292" v="137" actId="478"/>
          <ac:picMkLst>
            <pc:docMk/>
            <pc:sldMk cId="1081222769" sldId="265"/>
            <ac:picMk id="10" creationId="{D79A0501-D128-4E26-9AB5-A3BE9D96CACD}"/>
          </ac:picMkLst>
        </pc:picChg>
        <pc:picChg chg="del">
          <ac:chgData name="Christa Brown" userId="c6f77f46-c18e-4c63-a76a-7e0038c079dd" providerId="ADAL" clId="{B34D599B-B221-4832-AB44-531BE9E7C1C0}" dt="2021-10-12T16:45:46.466" v="85" actId="478"/>
          <ac:picMkLst>
            <pc:docMk/>
            <pc:sldMk cId="1081222769" sldId="265"/>
            <ac:picMk id="2050" creationId="{715B349C-A7F9-4798-917A-D0C81C872F68}"/>
          </ac:picMkLst>
        </pc:picChg>
        <pc:picChg chg="add del">
          <ac:chgData name="Christa Brown" userId="c6f77f46-c18e-4c63-a76a-7e0038c079dd" providerId="ADAL" clId="{B34D599B-B221-4832-AB44-531BE9E7C1C0}" dt="2021-10-12T16:45:58.100" v="94" actId="478"/>
          <ac:picMkLst>
            <pc:docMk/>
            <pc:sldMk cId="1081222769" sldId="265"/>
            <ac:picMk id="2052" creationId="{7541E58E-B089-49D7-A401-25987FD3E4B7}"/>
          </ac:picMkLst>
        </pc:picChg>
        <pc:picChg chg="del">
          <ac:chgData name="Christa Brown" userId="c6f77f46-c18e-4c63-a76a-7e0038c079dd" providerId="ADAL" clId="{B34D599B-B221-4832-AB44-531BE9E7C1C0}" dt="2021-10-12T16:45:47.606" v="87" actId="478"/>
          <ac:picMkLst>
            <pc:docMk/>
            <pc:sldMk cId="1081222769" sldId="265"/>
            <ac:picMk id="2054" creationId="{41271B8B-A40B-41C6-91B1-FDA39C60BBD6}"/>
          </ac:picMkLst>
        </pc:picChg>
        <pc:picChg chg="del">
          <ac:chgData name="Christa Brown" userId="c6f77f46-c18e-4c63-a76a-7e0038c079dd" providerId="ADAL" clId="{B34D599B-B221-4832-AB44-531BE9E7C1C0}" dt="2021-10-12T16:45:48.141" v="88" actId="478"/>
          <ac:picMkLst>
            <pc:docMk/>
            <pc:sldMk cId="1081222769" sldId="265"/>
            <ac:picMk id="2056" creationId="{9945E87C-18FC-45CD-A0B0-4D7916066E13}"/>
          </ac:picMkLst>
        </pc:picChg>
        <pc:picChg chg="add del">
          <ac:chgData name="Christa Brown" userId="c6f77f46-c18e-4c63-a76a-7e0038c079dd" providerId="ADAL" clId="{B34D599B-B221-4832-AB44-531BE9E7C1C0}" dt="2021-10-12T16:45:56.943" v="93" actId="478"/>
          <ac:picMkLst>
            <pc:docMk/>
            <pc:sldMk cId="1081222769" sldId="265"/>
            <ac:picMk id="2058" creationId="{31089F18-75C2-4337-AD31-CBCA41EC9C5C}"/>
          </ac:picMkLst>
        </pc:picChg>
      </pc:sldChg>
      <pc:sldChg chg="del">
        <pc:chgData name="Christa Brown" userId="c6f77f46-c18e-4c63-a76a-7e0038c079dd" providerId="ADAL" clId="{B34D599B-B221-4832-AB44-531BE9E7C1C0}" dt="2021-10-12T16:46:10.186" v="97" actId="47"/>
        <pc:sldMkLst>
          <pc:docMk/>
          <pc:sldMk cId="2101050200" sldId="266"/>
        </pc:sldMkLst>
      </pc:sldChg>
      <pc:sldChg chg="del">
        <pc:chgData name="Christa Brown" userId="c6f77f46-c18e-4c63-a76a-7e0038c079dd" providerId="ADAL" clId="{B34D599B-B221-4832-AB44-531BE9E7C1C0}" dt="2021-10-12T16:46:12.507" v="100" actId="47"/>
        <pc:sldMkLst>
          <pc:docMk/>
          <pc:sldMk cId="2240928858" sldId="267"/>
        </pc:sldMkLst>
      </pc:sldChg>
      <pc:sldChg chg="del">
        <pc:chgData name="Christa Brown" userId="c6f77f46-c18e-4c63-a76a-7e0038c079dd" providerId="ADAL" clId="{B34D599B-B221-4832-AB44-531BE9E7C1C0}" dt="2021-10-12T16:46:12.676" v="101" actId="47"/>
        <pc:sldMkLst>
          <pc:docMk/>
          <pc:sldMk cId="479901806" sldId="268"/>
        </pc:sldMkLst>
      </pc:sldChg>
      <pc:sldChg chg="addSp delSp modSp add del mod">
        <pc:chgData name="Christa Brown" userId="c6f77f46-c18e-4c63-a76a-7e0038c079dd" providerId="ADAL" clId="{B34D599B-B221-4832-AB44-531BE9E7C1C0}" dt="2021-10-13T16:59:58.746" v="814" actId="20577"/>
        <pc:sldMkLst>
          <pc:docMk/>
          <pc:sldMk cId="210792649" sldId="269"/>
        </pc:sldMkLst>
        <pc:spChg chg="mod">
          <ac:chgData name="Christa Brown" userId="c6f77f46-c18e-4c63-a76a-7e0038c079dd" providerId="ADAL" clId="{B34D599B-B221-4832-AB44-531BE9E7C1C0}" dt="2021-10-13T16:59:58.746" v="814" actId="20577"/>
          <ac:spMkLst>
            <pc:docMk/>
            <pc:sldMk cId="210792649" sldId="269"/>
            <ac:spMk id="2" creationId="{F5079E1E-AFA9-48D9-8598-6D157451303D}"/>
          </ac:spMkLst>
        </pc:spChg>
        <pc:spChg chg="del">
          <ac:chgData name="Christa Brown" userId="c6f77f46-c18e-4c63-a76a-7e0038c079dd" providerId="ADAL" clId="{B34D599B-B221-4832-AB44-531BE9E7C1C0}" dt="2021-10-12T16:42:02.343" v="6"/>
          <ac:spMkLst>
            <pc:docMk/>
            <pc:sldMk cId="210792649" sldId="269"/>
            <ac:spMk id="3" creationId="{6F2F4C70-EB9C-4D63-B511-BC9037B93B76}"/>
          </ac:spMkLst>
        </pc:spChg>
        <pc:spChg chg="add mod">
          <ac:chgData name="Christa Brown" userId="c6f77f46-c18e-4c63-a76a-7e0038c079dd" providerId="ADAL" clId="{B34D599B-B221-4832-AB44-531BE9E7C1C0}" dt="2021-10-12T16:42:02.343" v="6"/>
          <ac:spMkLst>
            <pc:docMk/>
            <pc:sldMk cId="210792649" sldId="269"/>
            <ac:spMk id="4" creationId="{1B3658A5-C8C3-462F-8438-D5C682AF2AF6}"/>
          </ac:spMkLst>
        </pc:spChg>
        <pc:picChg chg="add mod modCrop">
          <ac:chgData name="Christa Brown" userId="c6f77f46-c18e-4c63-a76a-7e0038c079dd" providerId="ADAL" clId="{B34D599B-B221-4832-AB44-531BE9E7C1C0}" dt="2021-10-12T16:45:09.995" v="84" actId="1076"/>
          <ac:picMkLst>
            <pc:docMk/>
            <pc:sldMk cId="210792649" sldId="269"/>
            <ac:picMk id="6" creationId="{A95C1A3D-6081-4D44-A057-DFB26045EC22}"/>
          </ac:picMkLst>
        </pc:picChg>
      </pc:sldChg>
      <pc:sldChg chg="addSp delSp modSp new mod">
        <pc:chgData name="Christa Brown" userId="c6f77f46-c18e-4c63-a76a-7e0038c079dd" providerId="ADAL" clId="{B34D599B-B221-4832-AB44-531BE9E7C1C0}" dt="2021-10-12T16:53:56.937" v="299" actId="478"/>
        <pc:sldMkLst>
          <pc:docMk/>
          <pc:sldMk cId="783072463" sldId="270"/>
        </pc:sldMkLst>
        <pc:spChg chg="mod">
          <ac:chgData name="Christa Brown" userId="c6f77f46-c18e-4c63-a76a-7e0038c079dd" providerId="ADAL" clId="{B34D599B-B221-4832-AB44-531BE9E7C1C0}" dt="2021-10-12T16:53:44.094" v="294" actId="20577"/>
          <ac:spMkLst>
            <pc:docMk/>
            <pc:sldMk cId="783072463" sldId="270"/>
            <ac:spMk id="2" creationId="{33FD3CD0-B22E-4AB3-85FF-E60A8BAE2D17}"/>
          </ac:spMkLst>
        </pc:spChg>
        <pc:spChg chg="del">
          <ac:chgData name="Christa Brown" userId="c6f77f46-c18e-4c63-a76a-7e0038c079dd" providerId="ADAL" clId="{B34D599B-B221-4832-AB44-531BE9E7C1C0}" dt="2021-10-12T16:53:56.937" v="299" actId="478"/>
          <ac:spMkLst>
            <pc:docMk/>
            <pc:sldMk cId="783072463" sldId="270"/>
            <ac:spMk id="3" creationId="{94D5EE14-54A8-4F91-982C-07DCBBD65EE5}"/>
          </ac:spMkLst>
        </pc:spChg>
        <pc:picChg chg="add mod">
          <ac:chgData name="Christa Brown" userId="c6f77f46-c18e-4c63-a76a-7e0038c079dd" providerId="ADAL" clId="{B34D599B-B221-4832-AB44-531BE9E7C1C0}" dt="2021-10-12T16:53:52.727" v="298" actId="1076"/>
          <ac:picMkLst>
            <pc:docMk/>
            <pc:sldMk cId="783072463" sldId="270"/>
            <ac:picMk id="5" creationId="{E9D5A18F-8AD0-4A55-9E61-310982971046}"/>
          </ac:picMkLst>
        </pc:picChg>
      </pc:sldChg>
      <pc:sldChg chg="modSp new mod">
        <pc:chgData name="Christa Brown" userId="c6f77f46-c18e-4c63-a76a-7e0038c079dd" providerId="ADAL" clId="{B34D599B-B221-4832-AB44-531BE9E7C1C0}" dt="2021-10-13T17:00:23.436" v="817" actId="2711"/>
        <pc:sldMkLst>
          <pc:docMk/>
          <pc:sldMk cId="820315084" sldId="271"/>
        </pc:sldMkLst>
        <pc:spChg chg="mod">
          <ac:chgData name="Christa Brown" userId="c6f77f46-c18e-4c63-a76a-7e0038c079dd" providerId="ADAL" clId="{B34D599B-B221-4832-AB44-531BE9E7C1C0}" dt="2021-10-13T17:00:23.436" v="817" actId="2711"/>
          <ac:spMkLst>
            <pc:docMk/>
            <pc:sldMk cId="820315084" sldId="271"/>
            <ac:spMk id="2" creationId="{62627975-04FF-45C5-80B9-F491A57A847E}"/>
          </ac:spMkLst>
        </pc:spChg>
        <pc:spChg chg="mod">
          <ac:chgData name="Christa Brown" userId="c6f77f46-c18e-4c63-a76a-7e0038c079dd" providerId="ADAL" clId="{B34D599B-B221-4832-AB44-531BE9E7C1C0}" dt="2021-10-12T23:45:11.576" v="515" actId="20577"/>
          <ac:spMkLst>
            <pc:docMk/>
            <pc:sldMk cId="820315084" sldId="271"/>
            <ac:spMk id="3" creationId="{F73C9C29-0685-479D-9BE0-0E3C3E8A7CF3}"/>
          </ac:spMkLst>
        </pc:spChg>
      </pc:sldChg>
      <pc:sldChg chg="new del">
        <pc:chgData name="Christa Brown" userId="c6f77f46-c18e-4c63-a76a-7e0038c079dd" providerId="ADAL" clId="{B34D599B-B221-4832-AB44-531BE9E7C1C0}" dt="2021-10-12T23:44:51.695" v="490" actId="680"/>
        <pc:sldMkLst>
          <pc:docMk/>
          <pc:sldMk cId="1132621138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53F3B-18F2-5D4D-93B3-C4375A64D5E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7B26-BB91-3844-89DA-D0D122C82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8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>
            <a:off x="-15240" y="0"/>
            <a:ext cx="6926598" cy="6858000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026" h="6037634">
                <a:moveTo>
                  <a:pt x="0" y="1"/>
                </a:moveTo>
                <a:lnTo>
                  <a:pt x="6098026" y="0"/>
                </a:lnTo>
                <a:lnTo>
                  <a:pt x="4917736" y="6037634"/>
                </a:lnTo>
                <a:lnTo>
                  <a:pt x="13417" y="6037634"/>
                </a:lnTo>
                <a:cubicBezTo>
                  <a:pt x="8945" y="4025090"/>
                  <a:pt x="4472" y="2012545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065" y="476885"/>
            <a:ext cx="5477222" cy="3144203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066" y="3627094"/>
            <a:ext cx="4920270" cy="19752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7908" y="3804445"/>
            <a:ext cx="1683414" cy="202247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EEBE99-FDC8-4B4A-B0DA-5FEDC1BF53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602375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37245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50571F-FA78-444D-BD19-5071AAC7C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9" t="32792" r="29045" b="15012"/>
          <a:stretch/>
        </p:blipFill>
        <p:spPr>
          <a:xfrm>
            <a:off x="0" y="1"/>
            <a:ext cx="9144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 rot="16200000" flipH="1">
            <a:off x="2024584" y="-2058309"/>
            <a:ext cx="5104587" cy="9169003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  <a:gd name="connsiteX0" fmla="*/ 0 w 7706191"/>
              <a:gd name="connsiteY0" fmla="*/ 0 h 6037633"/>
              <a:gd name="connsiteX1" fmla="*/ 7706191 w 7706191"/>
              <a:gd name="connsiteY1" fmla="*/ 12099 h 6037633"/>
              <a:gd name="connsiteX2" fmla="*/ 4917736 w 7706191"/>
              <a:gd name="connsiteY2" fmla="*/ 6037633 h 6037633"/>
              <a:gd name="connsiteX3" fmla="*/ 13417 w 7706191"/>
              <a:gd name="connsiteY3" fmla="*/ 6037633 h 6037633"/>
              <a:gd name="connsiteX4" fmla="*/ 0 w 7706191"/>
              <a:gd name="connsiteY4" fmla="*/ 0 h 6037633"/>
              <a:gd name="connsiteX0" fmla="*/ 0 w 7706191"/>
              <a:gd name="connsiteY0" fmla="*/ 0 h 6061834"/>
              <a:gd name="connsiteX1" fmla="*/ 7706191 w 7706191"/>
              <a:gd name="connsiteY1" fmla="*/ 12099 h 6061834"/>
              <a:gd name="connsiteX2" fmla="*/ 5749545 w 7706191"/>
              <a:gd name="connsiteY2" fmla="*/ 6061834 h 6061834"/>
              <a:gd name="connsiteX3" fmla="*/ 13417 w 7706191"/>
              <a:gd name="connsiteY3" fmla="*/ 6037633 h 6061834"/>
              <a:gd name="connsiteX4" fmla="*/ 0 w 7706191"/>
              <a:gd name="connsiteY4" fmla="*/ 0 h 6061834"/>
              <a:gd name="connsiteX0" fmla="*/ 0 w 7751645"/>
              <a:gd name="connsiteY0" fmla="*/ 17656 h 6079490"/>
              <a:gd name="connsiteX1" fmla="*/ 7751645 w 7751645"/>
              <a:gd name="connsiteY1" fmla="*/ 0 h 6079490"/>
              <a:gd name="connsiteX2" fmla="*/ 5749545 w 7751645"/>
              <a:gd name="connsiteY2" fmla="*/ 6079490 h 6079490"/>
              <a:gd name="connsiteX3" fmla="*/ 13417 w 7751645"/>
              <a:gd name="connsiteY3" fmla="*/ 6055289 h 6079490"/>
              <a:gd name="connsiteX4" fmla="*/ 0 w 7751645"/>
              <a:gd name="connsiteY4" fmla="*/ 17656 h 6079490"/>
              <a:gd name="connsiteX0" fmla="*/ 0 w 7751645"/>
              <a:gd name="connsiteY0" fmla="*/ 17656 h 6055289"/>
              <a:gd name="connsiteX1" fmla="*/ 7751645 w 7751645"/>
              <a:gd name="connsiteY1" fmla="*/ 0 h 6055289"/>
              <a:gd name="connsiteX2" fmla="*/ 5794999 w 7751645"/>
              <a:gd name="connsiteY2" fmla="*/ 6029898 h 6055289"/>
              <a:gd name="connsiteX3" fmla="*/ 13417 w 7751645"/>
              <a:gd name="connsiteY3" fmla="*/ 6055289 h 6055289"/>
              <a:gd name="connsiteX4" fmla="*/ 0 w 7751645"/>
              <a:gd name="connsiteY4" fmla="*/ 17656 h 6055289"/>
              <a:gd name="connsiteX0" fmla="*/ 0 w 7751645"/>
              <a:gd name="connsiteY0" fmla="*/ 17656 h 6066789"/>
              <a:gd name="connsiteX1" fmla="*/ 7751645 w 7751645"/>
              <a:gd name="connsiteY1" fmla="*/ 0 h 6066789"/>
              <a:gd name="connsiteX2" fmla="*/ 5811907 w 7751645"/>
              <a:gd name="connsiteY2" fmla="*/ 6066789 h 6066789"/>
              <a:gd name="connsiteX3" fmla="*/ 13417 w 7751645"/>
              <a:gd name="connsiteY3" fmla="*/ 6055289 h 6066789"/>
              <a:gd name="connsiteX4" fmla="*/ 0 w 7751645"/>
              <a:gd name="connsiteY4" fmla="*/ 17656 h 6066789"/>
              <a:gd name="connsiteX0" fmla="*/ 4477 w 7739216"/>
              <a:gd name="connsiteY0" fmla="*/ 2899 h 6066789"/>
              <a:gd name="connsiteX1" fmla="*/ 7739216 w 7739216"/>
              <a:gd name="connsiteY1" fmla="*/ 0 h 6066789"/>
              <a:gd name="connsiteX2" fmla="*/ 5799478 w 7739216"/>
              <a:gd name="connsiteY2" fmla="*/ 6066789 h 6066789"/>
              <a:gd name="connsiteX3" fmla="*/ 988 w 7739216"/>
              <a:gd name="connsiteY3" fmla="*/ 6055289 h 6066789"/>
              <a:gd name="connsiteX4" fmla="*/ 4477 w 7739216"/>
              <a:gd name="connsiteY4" fmla="*/ 2899 h 606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9216" h="6066789">
                <a:moveTo>
                  <a:pt x="4477" y="2899"/>
                </a:moveTo>
                <a:lnTo>
                  <a:pt x="7739216" y="0"/>
                </a:lnTo>
                <a:lnTo>
                  <a:pt x="5799478" y="6066789"/>
                </a:lnTo>
                <a:lnTo>
                  <a:pt x="988" y="6055289"/>
                </a:lnTo>
                <a:cubicBezTo>
                  <a:pt x="-3484" y="4042745"/>
                  <a:pt x="8949" y="2015443"/>
                  <a:pt x="4477" y="2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4605" y="5078486"/>
            <a:ext cx="3912192" cy="11047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790DEB-A134-482C-A16A-C7BC577009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4" y="476886"/>
            <a:ext cx="8228735" cy="2626320"/>
          </a:xfrm>
          <a:prstGeom prst="rect">
            <a:avLst/>
          </a:prstGeom>
          <a:effectLst>
            <a:glow rad="647700">
              <a:schemeClr val="accent4">
                <a:lumMod val="50000"/>
                <a:alpha val="15000"/>
              </a:schemeClr>
            </a:glow>
          </a:effectLst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7A0B944-517B-4ECC-9800-4A5D721D0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6" y="3103206"/>
            <a:ext cx="8236358" cy="8451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effectLst/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7502D5D-53C4-48F2-85E2-470AD3D4E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956891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62555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5A1EE-033C-0741-B0EE-DD5C3FEA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9CADE8-56D3-6442-B7C0-3A202B4F7819}"/>
              </a:ext>
            </a:extLst>
          </p:cNvPr>
          <p:cNvSpPr/>
          <p:nvPr userDrawn="1"/>
        </p:nvSpPr>
        <p:spPr>
          <a:xfrm>
            <a:off x="0" y="-5943"/>
            <a:ext cx="9144000" cy="1787611"/>
          </a:xfrm>
          <a:custGeom>
            <a:avLst/>
            <a:gdLst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9144000 w 9144000"/>
              <a:gd name="connsiteY2" fmla="*/ 1507524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9135762 w 9144000"/>
              <a:gd name="connsiteY2" fmla="*/ 832021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60476"/>
              <a:gd name="connsiteY0" fmla="*/ 0 h 1507524"/>
              <a:gd name="connsiteX1" fmla="*/ 9144000 w 9160476"/>
              <a:gd name="connsiteY1" fmla="*/ 0 h 1507524"/>
              <a:gd name="connsiteX2" fmla="*/ 9160476 w 9160476"/>
              <a:gd name="connsiteY2" fmla="*/ 1087394 h 1507524"/>
              <a:gd name="connsiteX3" fmla="*/ 0 w 9160476"/>
              <a:gd name="connsiteY3" fmla="*/ 1507524 h 1507524"/>
              <a:gd name="connsiteX4" fmla="*/ 0 w 9160476"/>
              <a:gd name="connsiteY4" fmla="*/ 0 h 1507524"/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8863913 w 9144000"/>
              <a:gd name="connsiteY2" fmla="*/ 1227437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9144000 w 9144000"/>
              <a:gd name="connsiteY2" fmla="*/ 1062680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52238"/>
              <a:gd name="connsiteY0" fmla="*/ 0 h 1779373"/>
              <a:gd name="connsiteX1" fmla="*/ 9152238 w 9152238"/>
              <a:gd name="connsiteY1" fmla="*/ 271849 h 1779373"/>
              <a:gd name="connsiteX2" fmla="*/ 9152238 w 9152238"/>
              <a:gd name="connsiteY2" fmla="*/ 1334529 h 1779373"/>
              <a:gd name="connsiteX3" fmla="*/ 8238 w 9152238"/>
              <a:gd name="connsiteY3" fmla="*/ 1779373 h 1779373"/>
              <a:gd name="connsiteX4" fmla="*/ 0 w 9152238"/>
              <a:gd name="connsiteY4" fmla="*/ 0 h 1779373"/>
              <a:gd name="connsiteX0" fmla="*/ 0 w 9152238"/>
              <a:gd name="connsiteY0" fmla="*/ 8238 h 1787611"/>
              <a:gd name="connsiteX1" fmla="*/ 9152238 w 9152238"/>
              <a:gd name="connsiteY1" fmla="*/ 0 h 1787611"/>
              <a:gd name="connsiteX2" fmla="*/ 9152238 w 9152238"/>
              <a:gd name="connsiteY2" fmla="*/ 1342767 h 1787611"/>
              <a:gd name="connsiteX3" fmla="*/ 8238 w 9152238"/>
              <a:gd name="connsiteY3" fmla="*/ 1787611 h 1787611"/>
              <a:gd name="connsiteX4" fmla="*/ 0 w 9152238"/>
              <a:gd name="connsiteY4" fmla="*/ 8238 h 1787611"/>
              <a:gd name="connsiteX0" fmla="*/ 0 w 9154620"/>
              <a:gd name="connsiteY0" fmla="*/ 0 h 1805567"/>
              <a:gd name="connsiteX1" fmla="*/ 9154620 w 9154620"/>
              <a:gd name="connsiteY1" fmla="*/ 17956 h 1805567"/>
              <a:gd name="connsiteX2" fmla="*/ 9154620 w 9154620"/>
              <a:gd name="connsiteY2" fmla="*/ 1360723 h 1805567"/>
              <a:gd name="connsiteX3" fmla="*/ 10620 w 9154620"/>
              <a:gd name="connsiteY3" fmla="*/ 1805567 h 1805567"/>
              <a:gd name="connsiteX4" fmla="*/ 0 w 9154620"/>
              <a:gd name="connsiteY4" fmla="*/ 0 h 1805567"/>
              <a:gd name="connsiteX0" fmla="*/ 75105 w 9144000"/>
              <a:gd name="connsiteY0" fmla="*/ 167781 h 1787611"/>
              <a:gd name="connsiteX1" fmla="*/ 9144000 w 9144000"/>
              <a:gd name="connsiteY1" fmla="*/ 0 h 1787611"/>
              <a:gd name="connsiteX2" fmla="*/ 9144000 w 9144000"/>
              <a:gd name="connsiteY2" fmla="*/ 1342767 h 1787611"/>
              <a:gd name="connsiteX3" fmla="*/ 0 w 9144000"/>
              <a:gd name="connsiteY3" fmla="*/ 1787611 h 1787611"/>
              <a:gd name="connsiteX4" fmla="*/ 75105 w 9144000"/>
              <a:gd name="connsiteY4" fmla="*/ 167781 h 1787611"/>
              <a:gd name="connsiteX0" fmla="*/ 1287 w 9144000"/>
              <a:gd name="connsiteY0" fmla="*/ 3474 h 1787611"/>
              <a:gd name="connsiteX1" fmla="*/ 9144000 w 9144000"/>
              <a:gd name="connsiteY1" fmla="*/ 0 h 1787611"/>
              <a:gd name="connsiteX2" fmla="*/ 9144000 w 9144000"/>
              <a:gd name="connsiteY2" fmla="*/ 1342767 h 1787611"/>
              <a:gd name="connsiteX3" fmla="*/ 0 w 9144000"/>
              <a:gd name="connsiteY3" fmla="*/ 1787611 h 1787611"/>
              <a:gd name="connsiteX4" fmla="*/ 1287 w 9144000"/>
              <a:gd name="connsiteY4" fmla="*/ 3474 h 1787611"/>
              <a:gd name="connsiteX0" fmla="*/ 1287 w 9144000"/>
              <a:gd name="connsiteY0" fmla="*/ 3474 h 1787611"/>
              <a:gd name="connsiteX1" fmla="*/ 9144000 w 9144000"/>
              <a:gd name="connsiteY1" fmla="*/ 0 h 1787611"/>
              <a:gd name="connsiteX2" fmla="*/ 9144000 w 9144000"/>
              <a:gd name="connsiteY2" fmla="*/ 1342767 h 1787611"/>
              <a:gd name="connsiteX3" fmla="*/ 0 w 9144000"/>
              <a:gd name="connsiteY3" fmla="*/ 1787611 h 1787611"/>
              <a:gd name="connsiteX4" fmla="*/ 1287 w 9144000"/>
              <a:gd name="connsiteY4" fmla="*/ 3474 h 178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787611">
                <a:moveTo>
                  <a:pt x="1287" y="3474"/>
                </a:moveTo>
                <a:lnTo>
                  <a:pt x="9144000" y="0"/>
                </a:lnTo>
                <a:lnTo>
                  <a:pt x="9144000" y="1342767"/>
                </a:lnTo>
                <a:lnTo>
                  <a:pt x="0" y="1787611"/>
                </a:lnTo>
                <a:lnTo>
                  <a:pt x="1287" y="34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C3FA9-3A42-9D47-AA91-B434B0A7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830B31-7412-B14D-952A-AB3439B5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959318"/>
            <a:ext cx="8314267" cy="4208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05024CB-43B6-834E-9561-66584F37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54080"/>
            <a:ext cx="7886700" cy="11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53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C88F05E0-ADEB-4E58-9C60-F082D69A87D2}"/>
              </a:ext>
            </a:extLst>
          </p:cNvPr>
          <p:cNvSpPr/>
          <p:nvPr userDrawn="1"/>
        </p:nvSpPr>
        <p:spPr>
          <a:xfrm>
            <a:off x="0" y="-5943"/>
            <a:ext cx="9144000" cy="1787611"/>
          </a:xfrm>
          <a:custGeom>
            <a:avLst/>
            <a:gdLst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9144000 w 9144000"/>
              <a:gd name="connsiteY2" fmla="*/ 1507524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9135762 w 9144000"/>
              <a:gd name="connsiteY2" fmla="*/ 832021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60476"/>
              <a:gd name="connsiteY0" fmla="*/ 0 h 1507524"/>
              <a:gd name="connsiteX1" fmla="*/ 9144000 w 9160476"/>
              <a:gd name="connsiteY1" fmla="*/ 0 h 1507524"/>
              <a:gd name="connsiteX2" fmla="*/ 9160476 w 9160476"/>
              <a:gd name="connsiteY2" fmla="*/ 1087394 h 1507524"/>
              <a:gd name="connsiteX3" fmla="*/ 0 w 9160476"/>
              <a:gd name="connsiteY3" fmla="*/ 1507524 h 1507524"/>
              <a:gd name="connsiteX4" fmla="*/ 0 w 9160476"/>
              <a:gd name="connsiteY4" fmla="*/ 0 h 1507524"/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8863913 w 9144000"/>
              <a:gd name="connsiteY2" fmla="*/ 1227437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9144000 w 9144000"/>
              <a:gd name="connsiteY2" fmla="*/ 1062680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52238"/>
              <a:gd name="connsiteY0" fmla="*/ 0 h 1779373"/>
              <a:gd name="connsiteX1" fmla="*/ 9152238 w 9152238"/>
              <a:gd name="connsiteY1" fmla="*/ 271849 h 1779373"/>
              <a:gd name="connsiteX2" fmla="*/ 9152238 w 9152238"/>
              <a:gd name="connsiteY2" fmla="*/ 1334529 h 1779373"/>
              <a:gd name="connsiteX3" fmla="*/ 8238 w 9152238"/>
              <a:gd name="connsiteY3" fmla="*/ 1779373 h 1779373"/>
              <a:gd name="connsiteX4" fmla="*/ 0 w 9152238"/>
              <a:gd name="connsiteY4" fmla="*/ 0 h 1779373"/>
              <a:gd name="connsiteX0" fmla="*/ 0 w 9152238"/>
              <a:gd name="connsiteY0" fmla="*/ 8238 h 1787611"/>
              <a:gd name="connsiteX1" fmla="*/ 9152238 w 9152238"/>
              <a:gd name="connsiteY1" fmla="*/ 0 h 1787611"/>
              <a:gd name="connsiteX2" fmla="*/ 9152238 w 9152238"/>
              <a:gd name="connsiteY2" fmla="*/ 1342767 h 1787611"/>
              <a:gd name="connsiteX3" fmla="*/ 8238 w 9152238"/>
              <a:gd name="connsiteY3" fmla="*/ 1787611 h 1787611"/>
              <a:gd name="connsiteX4" fmla="*/ 0 w 9152238"/>
              <a:gd name="connsiteY4" fmla="*/ 8238 h 1787611"/>
              <a:gd name="connsiteX0" fmla="*/ 0 w 9154620"/>
              <a:gd name="connsiteY0" fmla="*/ 0 h 1805567"/>
              <a:gd name="connsiteX1" fmla="*/ 9154620 w 9154620"/>
              <a:gd name="connsiteY1" fmla="*/ 17956 h 1805567"/>
              <a:gd name="connsiteX2" fmla="*/ 9154620 w 9154620"/>
              <a:gd name="connsiteY2" fmla="*/ 1360723 h 1805567"/>
              <a:gd name="connsiteX3" fmla="*/ 10620 w 9154620"/>
              <a:gd name="connsiteY3" fmla="*/ 1805567 h 1805567"/>
              <a:gd name="connsiteX4" fmla="*/ 0 w 9154620"/>
              <a:gd name="connsiteY4" fmla="*/ 0 h 1805567"/>
              <a:gd name="connsiteX0" fmla="*/ 75105 w 9144000"/>
              <a:gd name="connsiteY0" fmla="*/ 167781 h 1787611"/>
              <a:gd name="connsiteX1" fmla="*/ 9144000 w 9144000"/>
              <a:gd name="connsiteY1" fmla="*/ 0 h 1787611"/>
              <a:gd name="connsiteX2" fmla="*/ 9144000 w 9144000"/>
              <a:gd name="connsiteY2" fmla="*/ 1342767 h 1787611"/>
              <a:gd name="connsiteX3" fmla="*/ 0 w 9144000"/>
              <a:gd name="connsiteY3" fmla="*/ 1787611 h 1787611"/>
              <a:gd name="connsiteX4" fmla="*/ 75105 w 9144000"/>
              <a:gd name="connsiteY4" fmla="*/ 167781 h 1787611"/>
              <a:gd name="connsiteX0" fmla="*/ 1287 w 9144000"/>
              <a:gd name="connsiteY0" fmla="*/ 3474 h 1787611"/>
              <a:gd name="connsiteX1" fmla="*/ 9144000 w 9144000"/>
              <a:gd name="connsiteY1" fmla="*/ 0 h 1787611"/>
              <a:gd name="connsiteX2" fmla="*/ 9144000 w 9144000"/>
              <a:gd name="connsiteY2" fmla="*/ 1342767 h 1787611"/>
              <a:gd name="connsiteX3" fmla="*/ 0 w 9144000"/>
              <a:gd name="connsiteY3" fmla="*/ 1787611 h 1787611"/>
              <a:gd name="connsiteX4" fmla="*/ 1287 w 9144000"/>
              <a:gd name="connsiteY4" fmla="*/ 3474 h 1787611"/>
              <a:gd name="connsiteX0" fmla="*/ 1287 w 9144000"/>
              <a:gd name="connsiteY0" fmla="*/ 3474 h 1787611"/>
              <a:gd name="connsiteX1" fmla="*/ 9144000 w 9144000"/>
              <a:gd name="connsiteY1" fmla="*/ 0 h 1787611"/>
              <a:gd name="connsiteX2" fmla="*/ 9144000 w 9144000"/>
              <a:gd name="connsiteY2" fmla="*/ 1342767 h 1787611"/>
              <a:gd name="connsiteX3" fmla="*/ 0 w 9144000"/>
              <a:gd name="connsiteY3" fmla="*/ 1787611 h 1787611"/>
              <a:gd name="connsiteX4" fmla="*/ 1287 w 9144000"/>
              <a:gd name="connsiteY4" fmla="*/ 3474 h 178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787611">
                <a:moveTo>
                  <a:pt x="1287" y="3474"/>
                </a:moveTo>
                <a:lnTo>
                  <a:pt x="9144000" y="0"/>
                </a:lnTo>
                <a:lnTo>
                  <a:pt x="9144000" y="1342767"/>
                </a:lnTo>
                <a:lnTo>
                  <a:pt x="0" y="1787611"/>
                </a:lnTo>
                <a:lnTo>
                  <a:pt x="1287" y="34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5A1EE-033C-0741-B0EE-DD5C3FEA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C3FA9-3A42-9D47-AA91-B434B0A7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B0A3FB7-9333-4B22-BE7D-E879B7F6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54080"/>
            <a:ext cx="7886700" cy="11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53C131-B494-4D4D-BE5F-DBB762DE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959318"/>
            <a:ext cx="8314267" cy="4208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44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8D8BEB2F-ED8F-4237-B580-3E13216622E7}"/>
              </a:ext>
            </a:extLst>
          </p:cNvPr>
          <p:cNvSpPr/>
          <p:nvPr userDrawn="1"/>
        </p:nvSpPr>
        <p:spPr>
          <a:xfrm>
            <a:off x="0" y="-5943"/>
            <a:ext cx="9144000" cy="1787611"/>
          </a:xfrm>
          <a:custGeom>
            <a:avLst/>
            <a:gdLst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9144000 w 9144000"/>
              <a:gd name="connsiteY2" fmla="*/ 1507524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9135762 w 9144000"/>
              <a:gd name="connsiteY2" fmla="*/ 832021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60476"/>
              <a:gd name="connsiteY0" fmla="*/ 0 h 1507524"/>
              <a:gd name="connsiteX1" fmla="*/ 9144000 w 9160476"/>
              <a:gd name="connsiteY1" fmla="*/ 0 h 1507524"/>
              <a:gd name="connsiteX2" fmla="*/ 9160476 w 9160476"/>
              <a:gd name="connsiteY2" fmla="*/ 1087394 h 1507524"/>
              <a:gd name="connsiteX3" fmla="*/ 0 w 9160476"/>
              <a:gd name="connsiteY3" fmla="*/ 1507524 h 1507524"/>
              <a:gd name="connsiteX4" fmla="*/ 0 w 9160476"/>
              <a:gd name="connsiteY4" fmla="*/ 0 h 1507524"/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8863913 w 9144000"/>
              <a:gd name="connsiteY2" fmla="*/ 1227437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9144000 w 9144000"/>
              <a:gd name="connsiteY2" fmla="*/ 1062680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52238"/>
              <a:gd name="connsiteY0" fmla="*/ 0 h 1779373"/>
              <a:gd name="connsiteX1" fmla="*/ 9152238 w 9152238"/>
              <a:gd name="connsiteY1" fmla="*/ 271849 h 1779373"/>
              <a:gd name="connsiteX2" fmla="*/ 9152238 w 9152238"/>
              <a:gd name="connsiteY2" fmla="*/ 1334529 h 1779373"/>
              <a:gd name="connsiteX3" fmla="*/ 8238 w 9152238"/>
              <a:gd name="connsiteY3" fmla="*/ 1779373 h 1779373"/>
              <a:gd name="connsiteX4" fmla="*/ 0 w 9152238"/>
              <a:gd name="connsiteY4" fmla="*/ 0 h 1779373"/>
              <a:gd name="connsiteX0" fmla="*/ 0 w 9152238"/>
              <a:gd name="connsiteY0" fmla="*/ 8238 h 1787611"/>
              <a:gd name="connsiteX1" fmla="*/ 9152238 w 9152238"/>
              <a:gd name="connsiteY1" fmla="*/ 0 h 1787611"/>
              <a:gd name="connsiteX2" fmla="*/ 9152238 w 9152238"/>
              <a:gd name="connsiteY2" fmla="*/ 1342767 h 1787611"/>
              <a:gd name="connsiteX3" fmla="*/ 8238 w 9152238"/>
              <a:gd name="connsiteY3" fmla="*/ 1787611 h 1787611"/>
              <a:gd name="connsiteX4" fmla="*/ 0 w 9152238"/>
              <a:gd name="connsiteY4" fmla="*/ 8238 h 1787611"/>
              <a:gd name="connsiteX0" fmla="*/ 0 w 9154620"/>
              <a:gd name="connsiteY0" fmla="*/ 0 h 1805567"/>
              <a:gd name="connsiteX1" fmla="*/ 9154620 w 9154620"/>
              <a:gd name="connsiteY1" fmla="*/ 17956 h 1805567"/>
              <a:gd name="connsiteX2" fmla="*/ 9154620 w 9154620"/>
              <a:gd name="connsiteY2" fmla="*/ 1360723 h 1805567"/>
              <a:gd name="connsiteX3" fmla="*/ 10620 w 9154620"/>
              <a:gd name="connsiteY3" fmla="*/ 1805567 h 1805567"/>
              <a:gd name="connsiteX4" fmla="*/ 0 w 9154620"/>
              <a:gd name="connsiteY4" fmla="*/ 0 h 1805567"/>
              <a:gd name="connsiteX0" fmla="*/ 75105 w 9144000"/>
              <a:gd name="connsiteY0" fmla="*/ 167781 h 1787611"/>
              <a:gd name="connsiteX1" fmla="*/ 9144000 w 9144000"/>
              <a:gd name="connsiteY1" fmla="*/ 0 h 1787611"/>
              <a:gd name="connsiteX2" fmla="*/ 9144000 w 9144000"/>
              <a:gd name="connsiteY2" fmla="*/ 1342767 h 1787611"/>
              <a:gd name="connsiteX3" fmla="*/ 0 w 9144000"/>
              <a:gd name="connsiteY3" fmla="*/ 1787611 h 1787611"/>
              <a:gd name="connsiteX4" fmla="*/ 75105 w 9144000"/>
              <a:gd name="connsiteY4" fmla="*/ 167781 h 1787611"/>
              <a:gd name="connsiteX0" fmla="*/ 1287 w 9144000"/>
              <a:gd name="connsiteY0" fmla="*/ 3474 h 1787611"/>
              <a:gd name="connsiteX1" fmla="*/ 9144000 w 9144000"/>
              <a:gd name="connsiteY1" fmla="*/ 0 h 1787611"/>
              <a:gd name="connsiteX2" fmla="*/ 9144000 w 9144000"/>
              <a:gd name="connsiteY2" fmla="*/ 1342767 h 1787611"/>
              <a:gd name="connsiteX3" fmla="*/ 0 w 9144000"/>
              <a:gd name="connsiteY3" fmla="*/ 1787611 h 1787611"/>
              <a:gd name="connsiteX4" fmla="*/ 1287 w 9144000"/>
              <a:gd name="connsiteY4" fmla="*/ 3474 h 1787611"/>
              <a:gd name="connsiteX0" fmla="*/ 1287 w 9144000"/>
              <a:gd name="connsiteY0" fmla="*/ 3474 h 1787611"/>
              <a:gd name="connsiteX1" fmla="*/ 9144000 w 9144000"/>
              <a:gd name="connsiteY1" fmla="*/ 0 h 1787611"/>
              <a:gd name="connsiteX2" fmla="*/ 9144000 w 9144000"/>
              <a:gd name="connsiteY2" fmla="*/ 1342767 h 1787611"/>
              <a:gd name="connsiteX3" fmla="*/ 0 w 9144000"/>
              <a:gd name="connsiteY3" fmla="*/ 1787611 h 1787611"/>
              <a:gd name="connsiteX4" fmla="*/ 1287 w 9144000"/>
              <a:gd name="connsiteY4" fmla="*/ 3474 h 178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787611">
                <a:moveTo>
                  <a:pt x="1287" y="3474"/>
                </a:moveTo>
                <a:lnTo>
                  <a:pt x="9144000" y="0"/>
                </a:lnTo>
                <a:lnTo>
                  <a:pt x="9144000" y="1342767"/>
                </a:lnTo>
                <a:lnTo>
                  <a:pt x="0" y="1787611"/>
                </a:lnTo>
                <a:lnTo>
                  <a:pt x="1287" y="3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5A1EE-033C-0741-B0EE-DD5C3FEA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C3FA9-3A42-9D47-AA91-B434B0A7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B0A3FB7-9333-4B22-BE7D-E879B7F6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54080"/>
            <a:ext cx="7886700" cy="11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53C131-B494-4D4D-BE5F-DBB762DE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959318"/>
            <a:ext cx="8314267" cy="4208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25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54081"/>
            <a:ext cx="7886700" cy="122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B64539-BDEB-49BE-A6EB-4024EC7DD8EB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37358"/>
            <a:ext cx="145472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95CC583-D8AA-4F0F-BE9A-6E1E74870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959318"/>
            <a:ext cx="8314267" cy="4208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7570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y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18CAEA2-0737-46D4-B662-B6C87487A141}"/>
              </a:ext>
            </a:extLst>
          </p:cNvPr>
          <p:cNvSpPr/>
          <p:nvPr userDrawn="1"/>
        </p:nvSpPr>
        <p:spPr>
          <a:xfrm>
            <a:off x="-12688" y="5850183"/>
            <a:ext cx="9163096" cy="1016129"/>
          </a:xfrm>
          <a:custGeom>
            <a:avLst/>
            <a:gdLst>
              <a:gd name="connsiteX0" fmla="*/ 0 w 5320146"/>
              <a:gd name="connsiteY0" fmla="*/ 1064029 h 1064029"/>
              <a:gd name="connsiteX1" fmla="*/ 2660073 w 5320146"/>
              <a:gd name="connsiteY1" fmla="*/ 0 h 1064029"/>
              <a:gd name="connsiteX2" fmla="*/ 5320146 w 5320146"/>
              <a:gd name="connsiteY2" fmla="*/ 1064029 h 1064029"/>
              <a:gd name="connsiteX3" fmla="*/ 0 w 5320146"/>
              <a:gd name="connsiteY3" fmla="*/ 1064029 h 1064029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5320146 w 5320146"/>
              <a:gd name="connsiteY2" fmla="*/ 1022465 h 1022465"/>
              <a:gd name="connsiteX3" fmla="*/ 0 w 5320146"/>
              <a:gd name="connsiteY3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4729942 w 5320146"/>
              <a:gd name="connsiteY2" fmla="*/ 465512 h 1022465"/>
              <a:gd name="connsiteX3" fmla="*/ 5320146 w 5320146"/>
              <a:gd name="connsiteY3" fmla="*/ 1022465 h 1022465"/>
              <a:gd name="connsiteX4" fmla="*/ 0 w 5320146"/>
              <a:gd name="connsiteY4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4062183 w 5320146"/>
              <a:gd name="connsiteY2" fmla="*/ 745251 h 1022465"/>
              <a:gd name="connsiteX3" fmla="*/ 5320146 w 5320146"/>
              <a:gd name="connsiteY3" fmla="*/ 1022465 h 1022465"/>
              <a:gd name="connsiteX4" fmla="*/ 0 w 5320146"/>
              <a:gd name="connsiteY4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4749440 w 5320146"/>
              <a:gd name="connsiteY2" fmla="*/ 503315 h 1022465"/>
              <a:gd name="connsiteX3" fmla="*/ 5320146 w 5320146"/>
              <a:gd name="connsiteY3" fmla="*/ 1022465 h 1022465"/>
              <a:gd name="connsiteX4" fmla="*/ 0 w 5320146"/>
              <a:gd name="connsiteY4" fmla="*/ 1022465 h 1022465"/>
              <a:gd name="connsiteX0" fmla="*/ 0 w 5566592"/>
              <a:gd name="connsiteY0" fmla="*/ 1022465 h 1022465"/>
              <a:gd name="connsiteX1" fmla="*/ 4206240 w 5566592"/>
              <a:gd name="connsiteY1" fmla="*/ 0 h 1022465"/>
              <a:gd name="connsiteX2" fmla="*/ 5320146 w 5566592"/>
              <a:gd name="connsiteY2" fmla="*/ 1022465 h 1022465"/>
              <a:gd name="connsiteX3" fmla="*/ 0 w 5566592"/>
              <a:gd name="connsiteY3" fmla="*/ 1022465 h 1022465"/>
              <a:gd name="connsiteX0" fmla="*/ 0 w 5527266"/>
              <a:gd name="connsiteY0" fmla="*/ 1022465 h 1022465"/>
              <a:gd name="connsiteX1" fmla="*/ 4206240 w 5527266"/>
              <a:gd name="connsiteY1" fmla="*/ 0 h 1022465"/>
              <a:gd name="connsiteX2" fmla="*/ 5320146 w 5527266"/>
              <a:gd name="connsiteY2" fmla="*/ 1022465 h 1022465"/>
              <a:gd name="connsiteX3" fmla="*/ 0 w 5527266"/>
              <a:gd name="connsiteY3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5320146 w 5320146"/>
              <a:gd name="connsiteY2" fmla="*/ 1022465 h 1022465"/>
              <a:gd name="connsiteX3" fmla="*/ 0 w 5320146"/>
              <a:gd name="connsiteY3" fmla="*/ 1022465 h 1022465"/>
              <a:gd name="connsiteX0" fmla="*/ 0 w 5320146"/>
              <a:gd name="connsiteY0" fmla="*/ 916618 h 916618"/>
              <a:gd name="connsiteX1" fmla="*/ 4001526 w 5320146"/>
              <a:gd name="connsiteY1" fmla="*/ 0 h 916618"/>
              <a:gd name="connsiteX2" fmla="*/ 5320146 w 5320146"/>
              <a:gd name="connsiteY2" fmla="*/ 916618 h 916618"/>
              <a:gd name="connsiteX3" fmla="*/ 0 w 5320146"/>
              <a:gd name="connsiteY3" fmla="*/ 916618 h 916618"/>
              <a:gd name="connsiteX0" fmla="*/ 0 w 5446874"/>
              <a:gd name="connsiteY0" fmla="*/ 916618 h 916618"/>
              <a:gd name="connsiteX1" fmla="*/ 4001526 w 5446874"/>
              <a:gd name="connsiteY1" fmla="*/ 0 h 916618"/>
              <a:gd name="connsiteX2" fmla="*/ 5446874 w 5446874"/>
              <a:gd name="connsiteY2" fmla="*/ 659561 h 916618"/>
              <a:gd name="connsiteX3" fmla="*/ 0 w 5446874"/>
              <a:gd name="connsiteY3" fmla="*/ 916618 h 916618"/>
              <a:gd name="connsiteX0" fmla="*/ 0 w 5446874"/>
              <a:gd name="connsiteY0" fmla="*/ 916618 h 916618"/>
              <a:gd name="connsiteX1" fmla="*/ 4001526 w 5446874"/>
              <a:gd name="connsiteY1" fmla="*/ 0 h 916618"/>
              <a:gd name="connsiteX2" fmla="*/ 5446874 w 5446874"/>
              <a:gd name="connsiteY2" fmla="*/ 659561 h 916618"/>
              <a:gd name="connsiteX3" fmla="*/ 5437126 w 5446874"/>
              <a:gd name="connsiteY3" fmla="*/ 629318 h 916618"/>
              <a:gd name="connsiteX4" fmla="*/ 0 w 5446874"/>
              <a:gd name="connsiteY4" fmla="*/ 916618 h 916618"/>
              <a:gd name="connsiteX0" fmla="*/ 0 w 5446874"/>
              <a:gd name="connsiteY0" fmla="*/ 916618 h 924177"/>
              <a:gd name="connsiteX1" fmla="*/ 4001526 w 5446874"/>
              <a:gd name="connsiteY1" fmla="*/ 0 h 924177"/>
              <a:gd name="connsiteX2" fmla="*/ 5446874 w 5446874"/>
              <a:gd name="connsiteY2" fmla="*/ 659561 h 924177"/>
              <a:gd name="connsiteX3" fmla="*/ 5378636 w 5446874"/>
              <a:gd name="connsiteY3" fmla="*/ 924177 h 924177"/>
              <a:gd name="connsiteX4" fmla="*/ 0 w 5446874"/>
              <a:gd name="connsiteY4" fmla="*/ 916618 h 924177"/>
              <a:gd name="connsiteX0" fmla="*/ 0 w 5378636"/>
              <a:gd name="connsiteY0" fmla="*/ 916618 h 924177"/>
              <a:gd name="connsiteX1" fmla="*/ 4001526 w 5378636"/>
              <a:gd name="connsiteY1" fmla="*/ 0 h 924177"/>
              <a:gd name="connsiteX2" fmla="*/ 5315272 w 5378636"/>
              <a:gd name="connsiteY2" fmla="*/ 599077 h 924177"/>
              <a:gd name="connsiteX3" fmla="*/ 5378636 w 5378636"/>
              <a:gd name="connsiteY3" fmla="*/ 924177 h 924177"/>
              <a:gd name="connsiteX4" fmla="*/ 0 w 5378636"/>
              <a:gd name="connsiteY4" fmla="*/ 916618 h 924177"/>
              <a:gd name="connsiteX0" fmla="*/ 0 w 5320146"/>
              <a:gd name="connsiteY0" fmla="*/ 916618 h 924177"/>
              <a:gd name="connsiteX1" fmla="*/ 4001526 w 5320146"/>
              <a:gd name="connsiteY1" fmla="*/ 0 h 924177"/>
              <a:gd name="connsiteX2" fmla="*/ 5315272 w 5320146"/>
              <a:gd name="connsiteY2" fmla="*/ 599077 h 924177"/>
              <a:gd name="connsiteX3" fmla="*/ 5320146 w 5320146"/>
              <a:gd name="connsiteY3" fmla="*/ 924177 h 924177"/>
              <a:gd name="connsiteX4" fmla="*/ 0 w 5320146"/>
              <a:gd name="connsiteY4" fmla="*/ 916618 h 924177"/>
              <a:gd name="connsiteX0" fmla="*/ 0 w 5323904"/>
              <a:gd name="connsiteY0" fmla="*/ 916618 h 924177"/>
              <a:gd name="connsiteX1" fmla="*/ 4001526 w 5323904"/>
              <a:gd name="connsiteY1" fmla="*/ 0 h 924177"/>
              <a:gd name="connsiteX2" fmla="*/ 5323650 w 5323904"/>
              <a:gd name="connsiteY2" fmla="*/ 599077 h 924177"/>
              <a:gd name="connsiteX3" fmla="*/ 5320146 w 5323904"/>
              <a:gd name="connsiteY3" fmla="*/ 924177 h 924177"/>
              <a:gd name="connsiteX4" fmla="*/ 0 w 5323904"/>
              <a:gd name="connsiteY4" fmla="*/ 916618 h 924177"/>
              <a:gd name="connsiteX0" fmla="*/ 0 w 5372773"/>
              <a:gd name="connsiteY0" fmla="*/ 918784 h 924177"/>
              <a:gd name="connsiteX1" fmla="*/ 4050395 w 5372773"/>
              <a:gd name="connsiteY1" fmla="*/ 0 h 924177"/>
              <a:gd name="connsiteX2" fmla="*/ 5372519 w 5372773"/>
              <a:gd name="connsiteY2" fmla="*/ 599077 h 924177"/>
              <a:gd name="connsiteX3" fmla="*/ 5369015 w 5372773"/>
              <a:gd name="connsiteY3" fmla="*/ 924177 h 924177"/>
              <a:gd name="connsiteX4" fmla="*/ 0 w 5372773"/>
              <a:gd name="connsiteY4" fmla="*/ 918784 h 92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773" h="924177">
                <a:moveTo>
                  <a:pt x="0" y="918784"/>
                </a:moveTo>
                <a:lnTo>
                  <a:pt x="4050395" y="0"/>
                </a:lnTo>
                <a:lnTo>
                  <a:pt x="5372519" y="599077"/>
                </a:lnTo>
                <a:cubicBezTo>
                  <a:pt x="5374144" y="707444"/>
                  <a:pt x="5367390" y="815810"/>
                  <a:pt x="5369015" y="924177"/>
                </a:cubicBezTo>
                <a:lnTo>
                  <a:pt x="0" y="91878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54081"/>
            <a:ext cx="7886700" cy="122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B64539-BDEB-49BE-A6EB-4024EC7DD8EB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37358"/>
            <a:ext cx="145472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95CC583-D8AA-4F0F-BE9A-6E1E74870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959318"/>
            <a:ext cx="8314267" cy="4208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42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ed Blue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18CAEA2-0737-46D4-B662-B6C87487A141}"/>
              </a:ext>
            </a:extLst>
          </p:cNvPr>
          <p:cNvSpPr/>
          <p:nvPr userDrawn="1"/>
        </p:nvSpPr>
        <p:spPr>
          <a:xfrm>
            <a:off x="-12688" y="5850183"/>
            <a:ext cx="9163096" cy="1016129"/>
          </a:xfrm>
          <a:custGeom>
            <a:avLst/>
            <a:gdLst>
              <a:gd name="connsiteX0" fmla="*/ 0 w 5320146"/>
              <a:gd name="connsiteY0" fmla="*/ 1064029 h 1064029"/>
              <a:gd name="connsiteX1" fmla="*/ 2660073 w 5320146"/>
              <a:gd name="connsiteY1" fmla="*/ 0 h 1064029"/>
              <a:gd name="connsiteX2" fmla="*/ 5320146 w 5320146"/>
              <a:gd name="connsiteY2" fmla="*/ 1064029 h 1064029"/>
              <a:gd name="connsiteX3" fmla="*/ 0 w 5320146"/>
              <a:gd name="connsiteY3" fmla="*/ 1064029 h 1064029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5320146 w 5320146"/>
              <a:gd name="connsiteY2" fmla="*/ 1022465 h 1022465"/>
              <a:gd name="connsiteX3" fmla="*/ 0 w 5320146"/>
              <a:gd name="connsiteY3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4729942 w 5320146"/>
              <a:gd name="connsiteY2" fmla="*/ 465512 h 1022465"/>
              <a:gd name="connsiteX3" fmla="*/ 5320146 w 5320146"/>
              <a:gd name="connsiteY3" fmla="*/ 1022465 h 1022465"/>
              <a:gd name="connsiteX4" fmla="*/ 0 w 5320146"/>
              <a:gd name="connsiteY4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4062183 w 5320146"/>
              <a:gd name="connsiteY2" fmla="*/ 745251 h 1022465"/>
              <a:gd name="connsiteX3" fmla="*/ 5320146 w 5320146"/>
              <a:gd name="connsiteY3" fmla="*/ 1022465 h 1022465"/>
              <a:gd name="connsiteX4" fmla="*/ 0 w 5320146"/>
              <a:gd name="connsiteY4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4749440 w 5320146"/>
              <a:gd name="connsiteY2" fmla="*/ 503315 h 1022465"/>
              <a:gd name="connsiteX3" fmla="*/ 5320146 w 5320146"/>
              <a:gd name="connsiteY3" fmla="*/ 1022465 h 1022465"/>
              <a:gd name="connsiteX4" fmla="*/ 0 w 5320146"/>
              <a:gd name="connsiteY4" fmla="*/ 1022465 h 1022465"/>
              <a:gd name="connsiteX0" fmla="*/ 0 w 5566592"/>
              <a:gd name="connsiteY0" fmla="*/ 1022465 h 1022465"/>
              <a:gd name="connsiteX1" fmla="*/ 4206240 w 5566592"/>
              <a:gd name="connsiteY1" fmla="*/ 0 h 1022465"/>
              <a:gd name="connsiteX2" fmla="*/ 5320146 w 5566592"/>
              <a:gd name="connsiteY2" fmla="*/ 1022465 h 1022465"/>
              <a:gd name="connsiteX3" fmla="*/ 0 w 5566592"/>
              <a:gd name="connsiteY3" fmla="*/ 1022465 h 1022465"/>
              <a:gd name="connsiteX0" fmla="*/ 0 w 5527266"/>
              <a:gd name="connsiteY0" fmla="*/ 1022465 h 1022465"/>
              <a:gd name="connsiteX1" fmla="*/ 4206240 w 5527266"/>
              <a:gd name="connsiteY1" fmla="*/ 0 h 1022465"/>
              <a:gd name="connsiteX2" fmla="*/ 5320146 w 5527266"/>
              <a:gd name="connsiteY2" fmla="*/ 1022465 h 1022465"/>
              <a:gd name="connsiteX3" fmla="*/ 0 w 5527266"/>
              <a:gd name="connsiteY3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5320146 w 5320146"/>
              <a:gd name="connsiteY2" fmla="*/ 1022465 h 1022465"/>
              <a:gd name="connsiteX3" fmla="*/ 0 w 5320146"/>
              <a:gd name="connsiteY3" fmla="*/ 1022465 h 1022465"/>
              <a:gd name="connsiteX0" fmla="*/ 0 w 5320146"/>
              <a:gd name="connsiteY0" fmla="*/ 916618 h 916618"/>
              <a:gd name="connsiteX1" fmla="*/ 4001526 w 5320146"/>
              <a:gd name="connsiteY1" fmla="*/ 0 h 916618"/>
              <a:gd name="connsiteX2" fmla="*/ 5320146 w 5320146"/>
              <a:gd name="connsiteY2" fmla="*/ 916618 h 916618"/>
              <a:gd name="connsiteX3" fmla="*/ 0 w 5320146"/>
              <a:gd name="connsiteY3" fmla="*/ 916618 h 916618"/>
              <a:gd name="connsiteX0" fmla="*/ 0 w 5446874"/>
              <a:gd name="connsiteY0" fmla="*/ 916618 h 916618"/>
              <a:gd name="connsiteX1" fmla="*/ 4001526 w 5446874"/>
              <a:gd name="connsiteY1" fmla="*/ 0 h 916618"/>
              <a:gd name="connsiteX2" fmla="*/ 5446874 w 5446874"/>
              <a:gd name="connsiteY2" fmla="*/ 659561 h 916618"/>
              <a:gd name="connsiteX3" fmla="*/ 0 w 5446874"/>
              <a:gd name="connsiteY3" fmla="*/ 916618 h 916618"/>
              <a:gd name="connsiteX0" fmla="*/ 0 w 5446874"/>
              <a:gd name="connsiteY0" fmla="*/ 916618 h 916618"/>
              <a:gd name="connsiteX1" fmla="*/ 4001526 w 5446874"/>
              <a:gd name="connsiteY1" fmla="*/ 0 h 916618"/>
              <a:gd name="connsiteX2" fmla="*/ 5446874 w 5446874"/>
              <a:gd name="connsiteY2" fmla="*/ 659561 h 916618"/>
              <a:gd name="connsiteX3" fmla="*/ 5437126 w 5446874"/>
              <a:gd name="connsiteY3" fmla="*/ 629318 h 916618"/>
              <a:gd name="connsiteX4" fmla="*/ 0 w 5446874"/>
              <a:gd name="connsiteY4" fmla="*/ 916618 h 916618"/>
              <a:gd name="connsiteX0" fmla="*/ 0 w 5446874"/>
              <a:gd name="connsiteY0" fmla="*/ 916618 h 924177"/>
              <a:gd name="connsiteX1" fmla="*/ 4001526 w 5446874"/>
              <a:gd name="connsiteY1" fmla="*/ 0 h 924177"/>
              <a:gd name="connsiteX2" fmla="*/ 5446874 w 5446874"/>
              <a:gd name="connsiteY2" fmla="*/ 659561 h 924177"/>
              <a:gd name="connsiteX3" fmla="*/ 5378636 w 5446874"/>
              <a:gd name="connsiteY3" fmla="*/ 924177 h 924177"/>
              <a:gd name="connsiteX4" fmla="*/ 0 w 5446874"/>
              <a:gd name="connsiteY4" fmla="*/ 916618 h 924177"/>
              <a:gd name="connsiteX0" fmla="*/ 0 w 5378636"/>
              <a:gd name="connsiteY0" fmla="*/ 916618 h 924177"/>
              <a:gd name="connsiteX1" fmla="*/ 4001526 w 5378636"/>
              <a:gd name="connsiteY1" fmla="*/ 0 h 924177"/>
              <a:gd name="connsiteX2" fmla="*/ 5315272 w 5378636"/>
              <a:gd name="connsiteY2" fmla="*/ 599077 h 924177"/>
              <a:gd name="connsiteX3" fmla="*/ 5378636 w 5378636"/>
              <a:gd name="connsiteY3" fmla="*/ 924177 h 924177"/>
              <a:gd name="connsiteX4" fmla="*/ 0 w 5378636"/>
              <a:gd name="connsiteY4" fmla="*/ 916618 h 924177"/>
              <a:gd name="connsiteX0" fmla="*/ 0 w 5320146"/>
              <a:gd name="connsiteY0" fmla="*/ 916618 h 924177"/>
              <a:gd name="connsiteX1" fmla="*/ 4001526 w 5320146"/>
              <a:gd name="connsiteY1" fmla="*/ 0 h 924177"/>
              <a:gd name="connsiteX2" fmla="*/ 5315272 w 5320146"/>
              <a:gd name="connsiteY2" fmla="*/ 599077 h 924177"/>
              <a:gd name="connsiteX3" fmla="*/ 5320146 w 5320146"/>
              <a:gd name="connsiteY3" fmla="*/ 924177 h 924177"/>
              <a:gd name="connsiteX4" fmla="*/ 0 w 5320146"/>
              <a:gd name="connsiteY4" fmla="*/ 916618 h 924177"/>
              <a:gd name="connsiteX0" fmla="*/ 0 w 5323904"/>
              <a:gd name="connsiteY0" fmla="*/ 916618 h 924177"/>
              <a:gd name="connsiteX1" fmla="*/ 4001526 w 5323904"/>
              <a:gd name="connsiteY1" fmla="*/ 0 h 924177"/>
              <a:gd name="connsiteX2" fmla="*/ 5323650 w 5323904"/>
              <a:gd name="connsiteY2" fmla="*/ 599077 h 924177"/>
              <a:gd name="connsiteX3" fmla="*/ 5320146 w 5323904"/>
              <a:gd name="connsiteY3" fmla="*/ 924177 h 924177"/>
              <a:gd name="connsiteX4" fmla="*/ 0 w 5323904"/>
              <a:gd name="connsiteY4" fmla="*/ 916618 h 924177"/>
              <a:gd name="connsiteX0" fmla="*/ 0 w 5372773"/>
              <a:gd name="connsiteY0" fmla="*/ 918784 h 924177"/>
              <a:gd name="connsiteX1" fmla="*/ 4050395 w 5372773"/>
              <a:gd name="connsiteY1" fmla="*/ 0 h 924177"/>
              <a:gd name="connsiteX2" fmla="*/ 5372519 w 5372773"/>
              <a:gd name="connsiteY2" fmla="*/ 599077 h 924177"/>
              <a:gd name="connsiteX3" fmla="*/ 5369015 w 5372773"/>
              <a:gd name="connsiteY3" fmla="*/ 924177 h 924177"/>
              <a:gd name="connsiteX4" fmla="*/ 0 w 5372773"/>
              <a:gd name="connsiteY4" fmla="*/ 918784 h 92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773" h="924177">
                <a:moveTo>
                  <a:pt x="0" y="918784"/>
                </a:moveTo>
                <a:lnTo>
                  <a:pt x="4050395" y="0"/>
                </a:lnTo>
                <a:lnTo>
                  <a:pt x="5372519" y="599077"/>
                </a:lnTo>
                <a:cubicBezTo>
                  <a:pt x="5374144" y="707444"/>
                  <a:pt x="5367390" y="815810"/>
                  <a:pt x="5369015" y="924177"/>
                </a:cubicBezTo>
                <a:lnTo>
                  <a:pt x="0" y="918784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54081"/>
            <a:ext cx="7886700" cy="122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B64539-BDEB-49BE-A6EB-4024EC7DD8EB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37358"/>
            <a:ext cx="145472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95CC583-D8AA-4F0F-BE9A-6E1E74870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959318"/>
            <a:ext cx="8314267" cy="4208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493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d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18CAEA2-0737-46D4-B662-B6C87487A141}"/>
              </a:ext>
            </a:extLst>
          </p:cNvPr>
          <p:cNvSpPr/>
          <p:nvPr userDrawn="1"/>
        </p:nvSpPr>
        <p:spPr>
          <a:xfrm>
            <a:off x="-12688" y="5850183"/>
            <a:ext cx="9163096" cy="1016129"/>
          </a:xfrm>
          <a:custGeom>
            <a:avLst/>
            <a:gdLst>
              <a:gd name="connsiteX0" fmla="*/ 0 w 5320146"/>
              <a:gd name="connsiteY0" fmla="*/ 1064029 h 1064029"/>
              <a:gd name="connsiteX1" fmla="*/ 2660073 w 5320146"/>
              <a:gd name="connsiteY1" fmla="*/ 0 h 1064029"/>
              <a:gd name="connsiteX2" fmla="*/ 5320146 w 5320146"/>
              <a:gd name="connsiteY2" fmla="*/ 1064029 h 1064029"/>
              <a:gd name="connsiteX3" fmla="*/ 0 w 5320146"/>
              <a:gd name="connsiteY3" fmla="*/ 1064029 h 1064029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5320146 w 5320146"/>
              <a:gd name="connsiteY2" fmla="*/ 1022465 h 1022465"/>
              <a:gd name="connsiteX3" fmla="*/ 0 w 5320146"/>
              <a:gd name="connsiteY3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4729942 w 5320146"/>
              <a:gd name="connsiteY2" fmla="*/ 465512 h 1022465"/>
              <a:gd name="connsiteX3" fmla="*/ 5320146 w 5320146"/>
              <a:gd name="connsiteY3" fmla="*/ 1022465 h 1022465"/>
              <a:gd name="connsiteX4" fmla="*/ 0 w 5320146"/>
              <a:gd name="connsiteY4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4062183 w 5320146"/>
              <a:gd name="connsiteY2" fmla="*/ 745251 h 1022465"/>
              <a:gd name="connsiteX3" fmla="*/ 5320146 w 5320146"/>
              <a:gd name="connsiteY3" fmla="*/ 1022465 h 1022465"/>
              <a:gd name="connsiteX4" fmla="*/ 0 w 5320146"/>
              <a:gd name="connsiteY4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4749440 w 5320146"/>
              <a:gd name="connsiteY2" fmla="*/ 503315 h 1022465"/>
              <a:gd name="connsiteX3" fmla="*/ 5320146 w 5320146"/>
              <a:gd name="connsiteY3" fmla="*/ 1022465 h 1022465"/>
              <a:gd name="connsiteX4" fmla="*/ 0 w 5320146"/>
              <a:gd name="connsiteY4" fmla="*/ 1022465 h 1022465"/>
              <a:gd name="connsiteX0" fmla="*/ 0 w 5566592"/>
              <a:gd name="connsiteY0" fmla="*/ 1022465 h 1022465"/>
              <a:gd name="connsiteX1" fmla="*/ 4206240 w 5566592"/>
              <a:gd name="connsiteY1" fmla="*/ 0 h 1022465"/>
              <a:gd name="connsiteX2" fmla="*/ 5320146 w 5566592"/>
              <a:gd name="connsiteY2" fmla="*/ 1022465 h 1022465"/>
              <a:gd name="connsiteX3" fmla="*/ 0 w 5566592"/>
              <a:gd name="connsiteY3" fmla="*/ 1022465 h 1022465"/>
              <a:gd name="connsiteX0" fmla="*/ 0 w 5527266"/>
              <a:gd name="connsiteY0" fmla="*/ 1022465 h 1022465"/>
              <a:gd name="connsiteX1" fmla="*/ 4206240 w 5527266"/>
              <a:gd name="connsiteY1" fmla="*/ 0 h 1022465"/>
              <a:gd name="connsiteX2" fmla="*/ 5320146 w 5527266"/>
              <a:gd name="connsiteY2" fmla="*/ 1022465 h 1022465"/>
              <a:gd name="connsiteX3" fmla="*/ 0 w 5527266"/>
              <a:gd name="connsiteY3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5320146 w 5320146"/>
              <a:gd name="connsiteY2" fmla="*/ 1022465 h 1022465"/>
              <a:gd name="connsiteX3" fmla="*/ 0 w 5320146"/>
              <a:gd name="connsiteY3" fmla="*/ 1022465 h 1022465"/>
              <a:gd name="connsiteX0" fmla="*/ 0 w 5320146"/>
              <a:gd name="connsiteY0" fmla="*/ 916618 h 916618"/>
              <a:gd name="connsiteX1" fmla="*/ 4001526 w 5320146"/>
              <a:gd name="connsiteY1" fmla="*/ 0 h 916618"/>
              <a:gd name="connsiteX2" fmla="*/ 5320146 w 5320146"/>
              <a:gd name="connsiteY2" fmla="*/ 916618 h 916618"/>
              <a:gd name="connsiteX3" fmla="*/ 0 w 5320146"/>
              <a:gd name="connsiteY3" fmla="*/ 916618 h 916618"/>
              <a:gd name="connsiteX0" fmla="*/ 0 w 5446874"/>
              <a:gd name="connsiteY0" fmla="*/ 916618 h 916618"/>
              <a:gd name="connsiteX1" fmla="*/ 4001526 w 5446874"/>
              <a:gd name="connsiteY1" fmla="*/ 0 h 916618"/>
              <a:gd name="connsiteX2" fmla="*/ 5446874 w 5446874"/>
              <a:gd name="connsiteY2" fmla="*/ 659561 h 916618"/>
              <a:gd name="connsiteX3" fmla="*/ 0 w 5446874"/>
              <a:gd name="connsiteY3" fmla="*/ 916618 h 916618"/>
              <a:gd name="connsiteX0" fmla="*/ 0 w 5446874"/>
              <a:gd name="connsiteY0" fmla="*/ 916618 h 916618"/>
              <a:gd name="connsiteX1" fmla="*/ 4001526 w 5446874"/>
              <a:gd name="connsiteY1" fmla="*/ 0 h 916618"/>
              <a:gd name="connsiteX2" fmla="*/ 5446874 w 5446874"/>
              <a:gd name="connsiteY2" fmla="*/ 659561 h 916618"/>
              <a:gd name="connsiteX3" fmla="*/ 5437126 w 5446874"/>
              <a:gd name="connsiteY3" fmla="*/ 629318 h 916618"/>
              <a:gd name="connsiteX4" fmla="*/ 0 w 5446874"/>
              <a:gd name="connsiteY4" fmla="*/ 916618 h 916618"/>
              <a:gd name="connsiteX0" fmla="*/ 0 w 5446874"/>
              <a:gd name="connsiteY0" fmla="*/ 916618 h 924177"/>
              <a:gd name="connsiteX1" fmla="*/ 4001526 w 5446874"/>
              <a:gd name="connsiteY1" fmla="*/ 0 h 924177"/>
              <a:gd name="connsiteX2" fmla="*/ 5446874 w 5446874"/>
              <a:gd name="connsiteY2" fmla="*/ 659561 h 924177"/>
              <a:gd name="connsiteX3" fmla="*/ 5378636 w 5446874"/>
              <a:gd name="connsiteY3" fmla="*/ 924177 h 924177"/>
              <a:gd name="connsiteX4" fmla="*/ 0 w 5446874"/>
              <a:gd name="connsiteY4" fmla="*/ 916618 h 924177"/>
              <a:gd name="connsiteX0" fmla="*/ 0 w 5378636"/>
              <a:gd name="connsiteY0" fmla="*/ 916618 h 924177"/>
              <a:gd name="connsiteX1" fmla="*/ 4001526 w 5378636"/>
              <a:gd name="connsiteY1" fmla="*/ 0 h 924177"/>
              <a:gd name="connsiteX2" fmla="*/ 5315272 w 5378636"/>
              <a:gd name="connsiteY2" fmla="*/ 599077 h 924177"/>
              <a:gd name="connsiteX3" fmla="*/ 5378636 w 5378636"/>
              <a:gd name="connsiteY3" fmla="*/ 924177 h 924177"/>
              <a:gd name="connsiteX4" fmla="*/ 0 w 5378636"/>
              <a:gd name="connsiteY4" fmla="*/ 916618 h 924177"/>
              <a:gd name="connsiteX0" fmla="*/ 0 w 5320146"/>
              <a:gd name="connsiteY0" fmla="*/ 916618 h 924177"/>
              <a:gd name="connsiteX1" fmla="*/ 4001526 w 5320146"/>
              <a:gd name="connsiteY1" fmla="*/ 0 h 924177"/>
              <a:gd name="connsiteX2" fmla="*/ 5315272 w 5320146"/>
              <a:gd name="connsiteY2" fmla="*/ 599077 h 924177"/>
              <a:gd name="connsiteX3" fmla="*/ 5320146 w 5320146"/>
              <a:gd name="connsiteY3" fmla="*/ 924177 h 924177"/>
              <a:gd name="connsiteX4" fmla="*/ 0 w 5320146"/>
              <a:gd name="connsiteY4" fmla="*/ 916618 h 924177"/>
              <a:gd name="connsiteX0" fmla="*/ 0 w 5323904"/>
              <a:gd name="connsiteY0" fmla="*/ 916618 h 924177"/>
              <a:gd name="connsiteX1" fmla="*/ 4001526 w 5323904"/>
              <a:gd name="connsiteY1" fmla="*/ 0 h 924177"/>
              <a:gd name="connsiteX2" fmla="*/ 5323650 w 5323904"/>
              <a:gd name="connsiteY2" fmla="*/ 599077 h 924177"/>
              <a:gd name="connsiteX3" fmla="*/ 5320146 w 5323904"/>
              <a:gd name="connsiteY3" fmla="*/ 924177 h 924177"/>
              <a:gd name="connsiteX4" fmla="*/ 0 w 5323904"/>
              <a:gd name="connsiteY4" fmla="*/ 916618 h 924177"/>
              <a:gd name="connsiteX0" fmla="*/ 0 w 5372773"/>
              <a:gd name="connsiteY0" fmla="*/ 918784 h 924177"/>
              <a:gd name="connsiteX1" fmla="*/ 4050395 w 5372773"/>
              <a:gd name="connsiteY1" fmla="*/ 0 h 924177"/>
              <a:gd name="connsiteX2" fmla="*/ 5372519 w 5372773"/>
              <a:gd name="connsiteY2" fmla="*/ 599077 h 924177"/>
              <a:gd name="connsiteX3" fmla="*/ 5369015 w 5372773"/>
              <a:gd name="connsiteY3" fmla="*/ 924177 h 924177"/>
              <a:gd name="connsiteX4" fmla="*/ 0 w 5372773"/>
              <a:gd name="connsiteY4" fmla="*/ 918784 h 92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773" h="924177">
                <a:moveTo>
                  <a:pt x="0" y="918784"/>
                </a:moveTo>
                <a:lnTo>
                  <a:pt x="4050395" y="0"/>
                </a:lnTo>
                <a:lnTo>
                  <a:pt x="5372519" y="599077"/>
                </a:lnTo>
                <a:cubicBezTo>
                  <a:pt x="5374144" y="707444"/>
                  <a:pt x="5367390" y="815810"/>
                  <a:pt x="5369015" y="924177"/>
                </a:cubicBezTo>
                <a:lnTo>
                  <a:pt x="0" y="918784"/>
                </a:lnTo>
                <a:close/>
              </a:path>
            </a:pathLst>
          </a:custGeom>
          <a:solidFill>
            <a:srgbClr val="EF462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54081"/>
            <a:ext cx="7886700" cy="122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B64539-BDEB-49BE-A6EB-4024EC7DD8EB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37358"/>
            <a:ext cx="145472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95CC583-D8AA-4F0F-BE9A-6E1E74870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959318"/>
            <a:ext cx="8314267" cy="4208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368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Yellow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20">
            <a:extLst>
              <a:ext uri="{FF2B5EF4-FFF2-40B4-BE49-F238E27FC236}">
                <a16:creationId xmlns:a16="http://schemas.microsoft.com/office/drawing/2014/main" id="{F925A76E-2B80-45A8-BB47-1FC2AF380AD8}"/>
              </a:ext>
            </a:extLst>
          </p:cNvPr>
          <p:cNvSpPr/>
          <p:nvPr userDrawn="1"/>
        </p:nvSpPr>
        <p:spPr>
          <a:xfrm>
            <a:off x="-12688" y="5850183"/>
            <a:ext cx="9163096" cy="1016129"/>
          </a:xfrm>
          <a:custGeom>
            <a:avLst/>
            <a:gdLst>
              <a:gd name="connsiteX0" fmla="*/ 0 w 5320146"/>
              <a:gd name="connsiteY0" fmla="*/ 1064029 h 1064029"/>
              <a:gd name="connsiteX1" fmla="*/ 2660073 w 5320146"/>
              <a:gd name="connsiteY1" fmla="*/ 0 h 1064029"/>
              <a:gd name="connsiteX2" fmla="*/ 5320146 w 5320146"/>
              <a:gd name="connsiteY2" fmla="*/ 1064029 h 1064029"/>
              <a:gd name="connsiteX3" fmla="*/ 0 w 5320146"/>
              <a:gd name="connsiteY3" fmla="*/ 1064029 h 1064029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5320146 w 5320146"/>
              <a:gd name="connsiteY2" fmla="*/ 1022465 h 1022465"/>
              <a:gd name="connsiteX3" fmla="*/ 0 w 5320146"/>
              <a:gd name="connsiteY3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4729942 w 5320146"/>
              <a:gd name="connsiteY2" fmla="*/ 465512 h 1022465"/>
              <a:gd name="connsiteX3" fmla="*/ 5320146 w 5320146"/>
              <a:gd name="connsiteY3" fmla="*/ 1022465 h 1022465"/>
              <a:gd name="connsiteX4" fmla="*/ 0 w 5320146"/>
              <a:gd name="connsiteY4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4062183 w 5320146"/>
              <a:gd name="connsiteY2" fmla="*/ 745251 h 1022465"/>
              <a:gd name="connsiteX3" fmla="*/ 5320146 w 5320146"/>
              <a:gd name="connsiteY3" fmla="*/ 1022465 h 1022465"/>
              <a:gd name="connsiteX4" fmla="*/ 0 w 5320146"/>
              <a:gd name="connsiteY4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4749440 w 5320146"/>
              <a:gd name="connsiteY2" fmla="*/ 503315 h 1022465"/>
              <a:gd name="connsiteX3" fmla="*/ 5320146 w 5320146"/>
              <a:gd name="connsiteY3" fmla="*/ 1022465 h 1022465"/>
              <a:gd name="connsiteX4" fmla="*/ 0 w 5320146"/>
              <a:gd name="connsiteY4" fmla="*/ 1022465 h 1022465"/>
              <a:gd name="connsiteX0" fmla="*/ 0 w 5566592"/>
              <a:gd name="connsiteY0" fmla="*/ 1022465 h 1022465"/>
              <a:gd name="connsiteX1" fmla="*/ 4206240 w 5566592"/>
              <a:gd name="connsiteY1" fmla="*/ 0 h 1022465"/>
              <a:gd name="connsiteX2" fmla="*/ 5320146 w 5566592"/>
              <a:gd name="connsiteY2" fmla="*/ 1022465 h 1022465"/>
              <a:gd name="connsiteX3" fmla="*/ 0 w 5566592"/>
              <a:gd name="connsiteY3" fmla="*/ 1022465 h 1022465"/>
              <a:gd name="connsiteX0" fmla="*/ 0 w 5527266"/>
              <a:gd name="connsiteY0" fmla="*/ 1022465 h 1022465"/>
              <a:gd name="connsiteX1" fmla="*/ 4206240 w 5527266"/>
              <a:gd name="connsiteY1" fmla="*/ 0 h 1022465"/>
              <a:gd name="connsiteX2" fmla="*/ 5320146 w 5527266"/>
              <a:gd name="connsiteY2" fmla="*/ 1022465 h 1022465"/>
              <a:gd name="connsiteX3" fmla="*/ 0 w 5527266"/>
              <a:gd name="connsiteY3" fmla="*/ 1022465 h 1022465"/>
              <a:gd name="connsiteX0" fmla="*/ 0 w 5320146"/>
              <a:gd name="connsiteY0" fmla="*/ 1022465 h 1022465"/>
              <a:gd name="connsiteX1" fmla="*/ 4206240 w 5320146"/>
              <a:gd name="connsiteY1" fmla="*/ 0 h 1022465"/>
              <a:gd name="connsiteX2" fmla="*/ 5320146 w 5320146"/>
              <a:gd name="connsiteY2" fmla="*/ 1022465 h 1022465"/>
              <a:gd name="connsiteX3" fmla="*/ 0 w 5320146"/>
              <a:gd name="connsiteY3" fmla="*/ 1022465 h 1022465"/>
              <a:gd name="connsiteX0" fmla="*/ 0 w 5320146"/>
              <a:gd name="connsiteY0" fmla="*/ 916618 h 916618"/>
              <a:gd name="connsiteX1" fmla="*/ 4001526 w 5320146"/>
              <a:gd name="connsiteY1" fmla="*/ 0 h 916618"/>
              <a:gd name="connsiteX2" fmla="*/ 5320146 w 5320146"/>
              <a:gd name="connsiteY2" fmla="*/ 916618 h 916618"/>
              <a:gd name="connsiteX3" fmla="*/ 0 w 5320146"/>
              <a:gd name="connsiteY3" fmla="*/ 916618 h 916618"/>
              <a:gd name="connsiteX0" fmla="*/ 0 w 5446874"/>
              <a:gd name="connsiteY0" fmla="*/ 916618 h 916618"/>
              <a:gd name="connsiteX1" fmla="*/ 4001526 w 5446874"/>
              <a:gd name="connsiteY1" fmla="*/ 0 h 916618"/>
              <a:gd name="connsiteX2" fmla="*/ 5446874 w 5446874"/>
              <a:gd name="connsiteY2" fmla="*/ 659561 h 916618"/>
              <a:gd name="connsiteX3" fmla="*/ 0 w 5446874"/>
              <a:gd name="connsiteY3" fmla="*/ 916618 h 916618"/>
              <a:gd name="connsiteX0" fmla="*/ 0 w 5446874"/>
              <a:gd name="connsiteY0" fmla="*/ 916618 h 916618"/>
              <a:gd name="connsiteX1" fmla="*/ 4001526 w 5446874"/>
              <a:gd name="connsiteY1" fmla="*/ 0 h 916618"/>
              <a:gd name="connsiteX2" fmla="*/ 5446874 w 5446874"/>
              <a:gd name="connsiteY2" fmla="*/ 659561 h 916618"/>
              <a:gd name="connsiteX3" fmla="*/ 5437126 w 5446874"/>
              <a:gd name="connsiteY3" fmla="*/ 629318 h 916618"/>
              <a:gd name="connsiteX4" fmla="*/ 0 w 5446874"/>
              <a:gd name="connsiteY4" fmla="*/ 916618 h 916618"/>
              <a:gd name="connsiteX0" fmla="*/ 0 w 5446874"/>
              <a:gd name="connsiteY0" fmla="*/ 916618 h 924177"/>
              <a:gd name="connsiteX1" fmla="*/ 4001526 w 5446874"/>
              <a:gd name="connsiteY1" fmla="*/ 0 h 924177"/>
              <a:gd name="connsiteX2" fmla="*/ 5446874 w 5446874"/>
              <a:gd name="connsiteY2" fmla="*/ 659561 h 924177"/>
              <a:gd name="connsiteX3" fmla="*/ 5378636 w 5446874"/>
              <a:gd name="connsiteY3" fmla="*/ 924177 h 924177"/>
              <a:gd name="connsiteX4" fmla="*/ 0 w 5446874"/>
              <a:gd name="connsiteY4" fmla="*/ 916618 h 924177"/>
              <a:gd name="connsiteX0" fmla="*/ 0 w 5378636"/>
              <a:gd name="connsiteY0" fmla="*/ 916618 h 924177"/>
              <a:gd name="connsiteX1" fmla="*/ 4001526 w 5378636"/>
              <a:gd name="connsiteY1" fmla="*/ 0 h 924177"/>
              <a:gd name="connsiteX2" fmla="*/ 5315272 w 5378636"/>
              <a:gd name="connsiteY2" fmla="*/ 599077 h 924177"/>
              <a:gd name="connsiteX3" fmla="*/ 5378636 w 5378636"/>
              <a:gd name="connsiteY3" fmla="*/ 924177 h 924177"/>
              <a:gd name="connsiteX4" fmla="*/ 0 w 5378636"/>
              <a:gd name="connsiteY4" fmla="*/ 916618 h 924177"/>
              <a:gd name="connsiteX0" fmla="*/ 0 w 5320146"/>
              <a:gd name="connsiteY0" fmla="*/ 916618 h 924177"/>
              <a:gd name="connsiteX1" fmla="*/ 4001526 w 5320146"/>
              <a:gd name="connsiteY1" fmla="*/ 0 h 924177"/>
              <a:gd name="connsiteX2" fmla="*/ 5315272 w 5320146"/>
              <a:gd name="connsiteY2" fmla="*/ 599077 h 924177"/>
              <a:gd name="connsiteX3" fmla="*/ 5320146 w 5320146"/>
              <a:gd name="connsiteY3" fmla="*/ 924177 h 924177"/>
              <a:gd name="connsiteX4" fmla="*/ 0 w 5320146"/>
              <a:gd name="connsiteY4" fmla="*/ 916618 h 924177"/>
              <a:gd name="connsiteX0" fmla="*/ 0 w 5323904"/>
              <a:gd name="connsiteY0" fmla="*/ 916618 h 924177"/>
              <a:gd name="connsiteX1" fmla="*/ 4001526 w 5323904"/>
              <a:gd name="connsiteY1" fmla="*/ 0 h 924177"/>
              <a:gd name="connsiteX2" fmla="*/ 5323650 w 5323904"/>
              <a:gd name="connsiteY2" fmla="*/ 599077 h 924177"/>
              <a:gd name="connsiteX3" fmla="*/ 5320146 w 5323904"/>
              <a:gd name="connsiteY3" fmla="*/ 924177 h 924177"/>
              <a:gd name="connsiteX4" fmla="*/ 0 w 5323904"/>
              <a:gd name="connsiteY4" fmla="*/ 916618 h 924177"/>
              <a:gd name="connsiteX0" fmla="*/ 0 w 5372773"/>
              <a:gd name="connsiteY0" fmla="*/ 918784 h 924177"/>
              <a:gd name="connsiteX1" fmla="*/ 4050395 w 5372773"/>
              <a:gd name="connsiteY1" fmla="*/ 0 h 924177"/>
              <a:gd name="connsiteX2" fmla="*/ 5372519 w 5372773"/>
              <a:gd name="connsiteY2" fmla="*/ 599077 h 924177"/>
              <a:gd name="connsiteX3" fmla="*/ 5369015 w 5372773"/>
              <a:gd name="connsiteY3" fmla="*/ 924177 h 924177"/>
              <a:gd name="connsiteX4" fmla="*/ 0 w 5372773"/>
              <a:gd name="connsiteY4" fmla="*/ 918784 h 92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773" h="924177">
                <a:moveTo>
                  <a:pt x="0" y="918784"/>
                </a:moveTo>
                <a:lnTo>
                  <a:pt x="4050395" y="0"/>
                </a:lnTo>
                <a:lnTo>
                  <a:pt x="5372519" y="599077"/>
                </a:lnTo>
                <a:cubicBezTo>
                  <a:pt x="5374144" y="707444"/>
                  <a:pt x="5367390" y="815810"/>
                  <a:pt x="5369015" y="924177"/>
                </a:cubicBezTo>
                <a:lnTo>
                  <a:pt x="0" y="918784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54081"/>
            <a:ext cx="7886700" cy="122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B64539-BDEB-49BE-A6EB-4024EC7DD8EB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37358"/>
            <a:ext cx="145472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95CC583-D8AA-4F0F-BE9A-6E1E74870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959318"/>
            <a:ext cx="8314267" cy="4208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671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534" y="1943099"/>
            <a:ext cx="4037542" cy="4233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6" y="1943099"/>
            <a:ext cx="4037540" cy="4233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86DE8B-8BAC-4C37-AE90-E14B8F050866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37358"/>
            <a:ext cx="145472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3B9B516E-1C71-4ACF-89AB-D7CBFC73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54081"/>
            <a:ext cx="7886700" cy="122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98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>
            <a:off x="-15240" y="0"/>
            <a:ext cx="6926598" cy="6858000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026" h="6037634">
                <a:moveTo>
                  <a:pt x="0" y="1"/>
                </a:moveTo>
                <a:lnTo>
                  <a:pt x="6098026" y="0"/>
                </a:lnTo>
                <a:lnTo>
                  <a:pt x="4917736" y="6037634"/>
                </a:lnTo>
                <a:lnTo>
                  <a:pt x="13417" y="6037634"/>
                </a:lnTo>
                <a:cubicBezTo>
                  <a:pt x="8945" y="4025090"/>
                  <a:pt x="4472" y="201254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7908" y="3804445"/>
            <a:ext cx="1683414" cy="20224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0D5AB30-5B24-47C8-8616-A444A0AD10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5" y="476885"/>
            <a:ext cx="5477222" cy="3144203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C8F2F0-85F9-4784-A1D9-B3DD39257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6" y="3627094"/>
            <a:ext cx="4920270" cy="19752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4187347-F42F-40C2-8DBC-10F4D517D1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602375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28551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533" y="1943099"/>
            <a:ext cx="4018493" cy="5619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534" y="2505075"/>
            <a:ext cx="401849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974" y="1943099"/>
            <a:ext cx="4018493" cy="5619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974" y="2505075"/>
            <a:ext cx="401849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9DE29D-5075-4D8A-9650-87F44F7BBB2B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37358"/>
            <a:ext cx="145472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3967A075-AFD9-4E4F-884F-195656B9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54081"/>
            <a:ext cx="7886700" cy="122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144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2A319C-B342-4CBD-A0BF-EB777B100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534" y="1943099"/>
            <a:ext cx="4037542" cy="423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AF7598-2237-4DC3-B6EA-880233AE1737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37358"/>
            <a:ext cx="145472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CE0140D-F31C-4BAF-905C-5201905C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54081"/>
            <a:ext cx="7886700" cy="122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A5FCDF24-B3D2-4DD5-9884-FADDB340D6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53566" y="1953498"/>
            <a:ext cx="2955925" cy="380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33F2E4F8-CCEF-4AF5-A7B7-1314DEC09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1725" y="2141691"/>
            <a:ext cx="672790" cy="6727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05458F6-C95E-435C-96E9-0C087E846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209492" y="4902163"/>
            <a:ext cx="672790" cy="6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35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 - Deep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5A1EE-033C-0741-B0EE-DD5C3FEA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9CADE8-56D3-6442-B7C0-3A202B4F7819}"/>
              </a:ext>
            </a:extLst>
          </p:cNvPr>
          <p:cNvSpPr/>
          <p:nvPr userDrawn="1"/>
        </p:nvSpPr>
        <p:spPr>
          <a:xfrm>
            <a:off x="0" y="-5943"/>
            <a:ext cx="9144000" cy="1787611"/>
          </a:xfrm>
          <a:custGeom>
            <a:avLst/>
            <a:gdLst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9144000 w 9144000"/>
              <a:gd name="connsiteY2" fmla="*/ 1507524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9135762 w 9144000"/>
              <a:gd name="connsiteY2" fmla="*/ 832021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60476"/>
              <a:gd name="connsiteY0" fmla="*/ 0 h 1507524"/>
              <a:gd name="connsiteX1" fmla="*/ 9144000 w 9160476"/>
              <a:gd name="connsiteY1" fmla="*/ 0 h 1507524"/>
              <a:gd name="connsiteX2" fmla="*/ 9160476 w 9160476"/>
              <a:gd name="connsiteY2" fmla="*/ 1087394 h 1507524"/>
              <a:gd name="connsiteX3" fmla="*/ 0 w 9160476"/>
              <a:gd name="connsiteY3" fmla="*/ 1507524 h 1507524"/>
              <a:gd name="connsiteX4" fmla="*/ 0 w 9160476"/>
              <a:gd name="connsiteY4" fmla="*/ 0 h 1507524"/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8863913 w 9144000"/>
              <a:gd name="connsiteY2" fmla="*/ 1227437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44000"/>
              <a:gd name="connsiteY0" fmla="*/ 0 h 1507524"/>
              <a:gd name="connsiteX1" fmla="*/ 9144000 w 9144000"/>
              <a:gd name="connsiteY1" fmla="*/ 0 h 1507524"/>
              <a:gd name="connsiteX2" fmla="*/ 9144000 w 9144000"/>
              <a:gd name="connsiteY2" fmla="*/ 1062680 h 1507524"/>
              <a:gd name="connsiteX3" fmla="*/ 0 w 9144000"/>
              <a:gd name="connsiteY3" fmla="*/ 1507524 h 1507524"/>
              <a:gd name="connsiteX4" fmla="*/ 0 w 9144000"/>
              <a:gd name="connsiteY4" fmla="*/ 0 h 1507524"/>
              <a:gd name="connsiteX0" fmla="*/ 0 w 9152238"/>
              <a:gd name="connsiteY0" fmla="*/ 0 h 1779373"/>
              <a:gd name="connsiteX1" fmla="*/ 9152238 w 9152238"/>
              <a:gd name="connsiteY1" fmla="*/ 271849 h 1779373"/>
              <a:gd name="connsiteX2" fmla="*/ 9152238 w 9152238"/>
              <a:gd name="connsiteY2" fmla="*/ 1334529 h 1779373"/>
              <a:gd name="connsiteX3" fmla="*/ 8238 w 9152238"/>
              <a:gd name="connsiteY3" fmla="*/ 1779373 h 1779373"/>
              <a:gd name="connsiteX4" fmla="*/ 0 w 9152238"/>
              <a:gd name="connsiteY4" fmla="*/ 0 h 1779373"/>
              <a:gd name="connsiteX0" fmla="*/ 0 w 9152238"/>
              <a:gd name="connsiteY0" fmla="*/ 8238 h 1787611"/>
              <a:gd name="connsiteX1" fmla="*/ 9152238 w 9152238"/>
              <a:gd name="connsiteY1" fmla="*/ 0 h 1787611"/>
              <a:gd name="connsiteX2" fmla="*/ 9152238 w 9152238"/>
              <a:gd name="connsiteY2" fmla="*/ 1342767 h 1787611"/>
              <a:gd name="connsiteX3" fmla="*/ 8238 w 9152238"/>
              <a:gd name="connsiteY3" fmla="*/ 1787611 h 1787611"/>
              <a:gd name="connsiteX4" fmla="*/ 0 w 9152238"/>
              <a:gd name="connsiteY4" fmla="*/ 8238 h 1787611"/>
              <a:gd name="connsiteX0" fmla="*/ 0 w 9154620"/>
              <a:gd name="connsiteY0" fmla="*/ 0 h 1805567"/>
              <a:gd name="connsiteX1" fmla="*/ 9154620 w 9154620"/>
              <a:gd name="connsiteY1" fmla="*/ 17956 h 1805567"/>
              <a:gd name="connsiteX2" fmla="*/ 9154620 w 9154620"/>
              <a:gd name="connsiteY2" fmla="*/ 1360723 h 1805567"/>
              <a:gd name="connsiteX3" fmla="*/ 10620 w 9154620"/>
              <a:gd name="connsiteY3" fmla="*/ 1805567 h 1805567"/>
              <a:gd name="connsiteX4" fmla="*/ 0 w 9154620"/>
              <a:gd name="connsiteY4" fmla="*/ 0 h 1805567"/>
              <a:gd name="connsiteX0" fmla="*/ 75105 w 9144000"/>
              <a:gd name="connsiteY0" fmla="*/ 167781 h 1787611"/>
              <a:gd name="connsiteX1" fmla="*/ 9144000 w 9144000"/>
              <a:gd name="connsiteY1" fmla="*/ 0 h 1787611"/>
              <a:gd name="connsiteX2" fmla="*/ 9144000 w 9144000"/>
              <a:gd name="connsiteY2" fmla="*/ 1342767 h 1787611"/>
              <a:gd name="connsiteX3" fmla="*/ 0 w 9144000"/>
              <a:gd name="connsiteY3" fmla="*/ 1787611 h 1787611"/>
              <a:gd name="connsiteX4" fmla="*/ 75105 w 9144000"/>
              <a:gd name="connsiteY4" fmla="*/ 167781 h 1787611"/>
              <a:gd name="connsiteX0" fmla="*/ 1287 w 9144000"/>
              <a:gd name="connsiteY0" fmla="*/ 3474 h 1787611"/>
              <a:gd name="connsiteX1" fmla="*/ 9144000 w 9144000"/>
              <a:gd name="connsiteY1" fmla="*/ 0 h 1787611"/>
              <a:gd name="connsiteX2" fmla="*/ 9144000 w 9144000"/>
              <a:gd name="connsiteY2" fmla="*/ 1342767 h 1787611"/>
              <a:gd name="connsiteX3" fmla="*/ 0 w 9144000"/>
              <a:gd name="connsiteY3" fmla="*/ 1787611 h 1787611"/>
              <a:gd name="connsiteX4" fmla="*/ 1287 w 9144000"/>
              <a:gd name="connsiteY4" fmla="*/ 3474 h 1787611"/>
              <a:gd name="connsiteX0" fmla="*/ 1287 w 9144000"/>
              <a:gd name="connsiteY0" fmla="*/ 3474 h 1787611"/>
              <a:gd name="connsiteX1" fmla="*/ 9144000 w 9144000"/>
              <a:gd name="connsiteY1" fmla="*/ 0 h 1787611"/>
              <a:gd name="connsiteX2" fmla="*/ 9144000 w 9144000"/>
              <a:gd name="connsiteY2" fmla="*/ 1342767 h 1787611"/>
              <a:gd name="connsiteX3" fmla="*/ 0 w 9144000"/>
              <a:gd name="connsiteY3" fmla="*/ 1787611 h 1787611"/>
              <a:gd name="connsiteX4" fmla="*/ 1287 w 9144000"/>
              <a:gd name="connsiteY4" fmla="*/ 3474 h 178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787611">
                <a:moveTo>
                  <a:pt x="1287" y="3474"/>
                </a:moveTo>
                <a:lnTo>
                  <a:pt x="9144000" y="0"/>
                </a:lnTo>
                <a:lnTo>
                  <a:pt x="9144000" y="1342767"/>
                </a:lnTo>
                <a:lnTo>
                  <a:pt x="0" y="1787611"/>
                </a:lnTo>
                <a:lnTo>
                  <a:pt x="1287" y="34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C3FA9-3A42-9D47-AA91-B434B0A7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05024CB-43B6-834E-9561-66584F37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54080"/>
            <a:ext cx="7886700" cy="11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9493204-A08B-43E6-88E9-A1792B5EAF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53566" y="1953498"/>
            <a:ext cx="2955925" cy="380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213BFE-62E5-4694-8FCC-E33BE0192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534" y="1943099"/>
            <a:ext cx="4037542" cy="423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964277F-EA52-4500-B601-10B7710AB1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1725" y="2141691"/>
            <a:ext cx="672790" cy="67279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85B3F0B-C25C-475A-86EB-0386D02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209492" y="4902163"/>
            <a:ext cx="672790" cy="6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72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attern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479DD-156E-2641-9259-104609948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495"/>
          <a:stretch/>
        </p:blipFill>
        <p:spPr>
          <a:xfrm>
            <a:off x="-1" y="5718704"/>
            <a:ext cx="9144001" cy="11914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55E4EB-A274-432D-97FD-6EABAA06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54081"/>
            <a:ext cx="7886700" cy="122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D60DB-03A3-4E8C-A25D-392B35DD89D0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37358"/>
            <a:ext cx="145472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D06CE-D3E4-415C-90D9-9741BBF81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959318"/>
            <a:ext cx="8314267" cy="38414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443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attern Border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479DD-156E-2641-9259-104609948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495"/>
          <a:stretch/>
        </p:blipFill>
        <p:spPr>
          <a:xfrm>
            <a:off x="-1" y="5718704"/>
            <a:ext cx="9144001" cy="119149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77B825-12B7-4AAD-87CA-64E76B94F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534" y="1943099"/>
            <a:ext cx="4037542" cy="37756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2C7F146-A693-4635-9E91-5A4AF8B47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3926" y="1943099"/>
            <a:ext cx="4037540" cy="37756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FB1459-D505-4C77-972D-D3F4C3668547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37358"/>
            <a:ext cx="145472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28438E4B-B379-4AAD-A6EF-618AA8F2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54081"/>
            <a:ext cx="7886700" cy="122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502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2883370"/>
            <a:ext cx="2538992" cy="32983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908B2D-1D46-DC4F-BDC0-FA5D874FDF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82569" y="2883370"/>
            <a:ext cx="2630152" cy="32983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2D7E52-EB14-964D-B8B7-065D1D4D9F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2473" y="2883370"/>
            <a:ext cx="2538994" cy="32983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BF39904-9685-7C40-BB67-D2AE4DB542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527" y="1752406"/>
            <a:ext cx="901749" cy="90174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D392327-B279-6F41-B0F8-235DE7948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1095" y="1752406"/>
            <a:ext cx="901749" cy="90174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C9887A1-7300-7B4E-8501-168DD65774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155" y="1752406"/>
            <a:ext cx="901749" cy="90174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0DEB41C-A4C9-4551-95BC-D0E29EF4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54081"/>
            <a:ext cx="7886700" cy="122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4869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436" y="1796910"/>
            <a:ext cx="5470409" cy="974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C782B7-769C-AC41-9861-2038660CFA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82436" y="3257720"/>
            <a:ext cx="5470409" cy="974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F892FE-4C16-D04C-90B9-4DA8AC789B7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482436" y="4746533"/>
            <a:ext cx="5470409" cy="974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5B04E2-C291-4B9B-87FC-94C94502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54081"/>
            <a:ext cx="7886700" cy="122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2A9EB62-7537-4327-9A9E-B0D3693BB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155" y="3211418"/>
            <a:ext cx="901749" cy="901749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2926B59-E339-4064-AF44-DBF34900D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155" y="4679955"/>
            <a:ext cx="901749" cy="901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11AE1133-9CBC-4232-ABBC-11BA77B5C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155" y="1752406"/>
            <a:ext cx="901749" cy="9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02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19029ADD-2B47-FE46-AD24-EE7CE6088D41}"/>
              </a:ext>
            </a:extLst>
          </p:cNvPr>
          <p:cNvSpPr/>
          <p:nvPr userDrawn="1"/>
        </p:nvSpPr>
        <p:spPr>
          <a:xfrm rot="16200000" flipH="1">
            <a:off x="2146070" y="-1418614"/>
            <a:ext cx="4877417" cy="9242501"/>
          </a:xfrm>
          <a:custGeom>
            <a:avLst/>
            <a:gdLst>
              <a:gd name="connsiteX0" fmla="*/ 0 w 2201997"/>
              <a:gd name="connsiteY0" fmla="*/ 9144000 h 9144000"/>
              <a:gd name="connsiteX1" fmla="*/ 550499 w 2201997"/>
              <a:gd name="connsiteY1" fmla="*/ 0 h 9144000"/>
              <a:gd name="connsiteX2" fmla="*/ 2201997 w 2201997"/>
              <a:gd name="connsiteY2" fmla="*/ 0 h 9144000"/>
              <a:gd name="connsiteX3" fmla="*/ 1651498 w 2201997"/>
              <a:gd name="connsiteY3" fmla="*/ 9144000 h 9144000"/>
              <a:gd name="connsiteX4" fmla="*/ 0 w 2201997"/>
              <a:gd name="connsiteY4" fmla="*/ 9144000 h 9144000"/>
              <a:gd name="connsiteX0" fmla="*/ 0 w 3194455"/>
              <a:gd name="connsiteY0" fmla="*/ 9155151 h 9155151"/>
              <a:gd name="connsiteX1" fmla="*/ 550499 w 3194455"/>
              <a:gd name="connsiteY1" fmla="*/ 11151 h 9155151"/>
              <a:gd name="connsiteX2" fmla="*/ 3194455 w 3194455"/>
              <a:gd name="connsiteY2" fmla="*/ 0 h 9155151"/>
              <a:gd name="connsiteX3" fmla="*/ 1651498 w 3194455"/>
              <a:gd name="connsiteY3" fmla="*/ 9155151 h 9155151"/>
              <a:gd name="connsiteX4" fmla="*/ 0 w 3194455"/>
              <a:gd name="connsiteY4" fmla="*/ 9155151 h 9155151"/>
              <a:gd name="connsiteX0" fmla="*/ 0 w 3194455"/>
              <a:gd name="connsiteY0" fmla="*/ 9155151 h 9166302"/>
              <a:gd name="connsiteX1" fmla="*/ 550499 w 3194455"/>
              <a:gd name="connsiteY1" fmla="*/ 11151 h 9166302"/>
              <a:gd name="connsiteX2" fmla="*/ 3194455 w 3194455"/>
              <a:gd name="connsiteY2" fmla="*/ 0 h 9166302"/>
              <a:gd name="connsiteX3" fmla="*/ 2588200 w 3194455"/>
              <a:gd name="connsiteY3" fmla="*/ 9166302 h 9166302"/>
              <a:gd name="connsiteX4" fmla="*/ 0 w 3194455"/>
              <a:gd name="connsiteY4" fmla="*/ 9155151 h 9166302"/>
              <a:gd name="connsiteX0" fmla="*/ 609227 w 3803682"/>
              <a:gd name="connsiteY0" fmla="*/ 9166304 h 9177455"/>
              <a:gd name="connsiteX1" fmla="*/ 0 w 3803682"/>
              <a:gd name="connsiteY1" fmla="*/ 0 h 9177455"/>
              <a:gd name="connsiteX2" fmla="*/ 3803682 w 3803682"/>
              <a:gd name="connsiteY2" fmla="*/ 11153 h 9177455"/>
              <a:gd name="connsiteX3" fmla="*/ 3197427 w 3803682"/>
              <a:gd name="connsiteY3" fmla="*/ 9177455 h 9177455"/>
              <a:gd name="connsiteX4" fmla="*/ 609227 w 3803682"/>
              <a:gd name="connsiteY4" fmla="*/ 9166304 h 9177455"/>
              <a:gd name="connsiteX0" fmla="*/ 0 w 4398786"/>
              <a:gd name="connsiteY0" fmla="*/ 9177458 h 9177458"/>
              <a:gd name="connsiteX1" fmla="*/ 595104 w 4398786"/>
              <a:gd name="connsiteY1" fmla="*/ 0 h 9177458"/>
              <a:gd name="connsiteX2" fmla="*/ 4398786 w 4398786"/>
              <a:gd name="connsiteY2" fmla="*/ 11153 h 9177458"/>
              <a:gd name="connsiteX3" fmla="*/ 3792531 w 4398786"/>
              <a:gd name="connsiteY3" fmla="*/ 9177455 h 9177458"/>
              <a:gd name="connsiteX4" fmla="*/ 0 w 4398786"/>
              <a:gd name="connsiteY4" fmla="*/ 9177458 h 9177458"/>
              <a:gd name="connsiteX0" fmla="*/ 0 w 4401167"/>
              <a:gd name="connsiteY0" fmla="*/ 9177458 h 9177458"/>
              <a:gd name="connsiteX1" fmla="*/ 595104 w 4401167"/>
              <a:gd name="connsiteY1" fmla="*/ 0 h 9177458"/>
              <a:gd name="connsiteX2" fmla="*/ 4401167 w 4401167"/>
              <a:gd name="connsiteY2" fmla="*/ 1628 h 9177458"/>
              <a:gd name="connsiteX3" fmla="*/ 3792531 w 4401167"/>
              <a:gd name="connsiteY3" fmla="*/ 9177455 h 9177458"/>
              <a:gd name="connsiteX4" fmla="*/ 0 w 4401167"/>
              <a:gd name="connsiteY4" fmla="*/ 9177458 h 9177458"/>
              <a:gd name="connsiteX0" fmla="*/ 0 w 4877417"/>
              <a:gd name="connsiteY0" fmla="*/ 9213930 h 9213930"/>
              <a:gd name="connsiteX1" fmla="*/ 595104 w 4877417"/>
              <a:gd name="connsiteY1" fmla="*/ 36472 h 9213930"/>
              <a:gd name="connsiteX2" fmla="*/ 4877417 w 4877417"/>
              <a:gd name="connsiteY2" fmla="*/ 0 h 9213930"/>
              <a:gd name="connsiteX3" fmla="*/ 3792531 w 4877417"/>
              <a:gd name="connsiteY3" fmla="*/ 9213927 h 9213930"/>
              <a:gd name="connsiteX4" fmla="*/ 0 w 4877417"/>
              <a:gd name="connsiteY4" fmla="*/ 9213930 h 9213930"/>
              <a:gd name="connsiteX0" fmla="*/ 0 w 4877417"/>
              <a:gd name="connsiteY0" fmla="*/ 9213930 h 9242501"/>
              <a:gd name="connsiteX1" fmla="*/ 595104 w 4877417"/>
              <a:gd name="connsiteY1" fmla="*/ 36472 h 9242501"/>
              <a:gd name="connsiteX2" fmla="*/ 4877417 w 4877417"/>
              <a:gd name="connsiteY2" fmla="*/ 0 h 9242501"/>
              <a:gd name="connsiteX3" fmla="*/ 4287831 w 4877417"/>
              <a:gd name="connsiteY3" fmla="*/ 9242501 h 9242501"/>
              <a:gd name="connsiteX4" fmla="*/ 0 w 4877417"/>
              <a:gd name="connsiteY4" fmla="*/ 9213930 h 924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7417" h="9242501">
                <a:moveTo>
                  <a:pt x="0" y="9213930"/>
                </a:moveTo>
                <a:lnTo>
                  <a:pt x="595104" y="36472"/>
                </a:lnTo>
                <a:lnTo>
                  <a:pt x="4877417" y="0"/>
                </a:lnTo>
                <a:lnTo>
                  <a:pt x="4287831" y="9242501"/>
                </a:lnTo>
                <a:lnTo>
                  <a:pt x="0" y="9213930"/>
                </a:lnTo>
                <a:close/>
              </a:path>
            </a:pathLst>
          </a:custGeom>
          <a:solidFill>
            <a:srgbClr val="EAE7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1345"/>
            <a:ext cx="8229600" cy="2588710"/>
          </a:xfrm>
          <a:prstGeom prst="rect">
            <a:avLst/>
          </a:prstGeo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CBFAD3E-7E65-45A6-96EF-6BF3A98EC4F0}"/>
              </a:ext>
            </a:extLst>
          </p:cNvPr>
          <p:cNvSpPr txBox="1">
            <a:spLocks/>
          </p:cNvSpPr>
          <p:nvPr userDrawn="1"/>
        </p:nvSpPr>
        <p:spPr>
          <a:xfrm>
            <a:off x="457200" y="4288409"/>
            <a:ext cx="8229600" cy="84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400" b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4234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oung boy using a computer&#10;&#10;Description automatically generated">
            <a:extLst>
              <a:ext uri="{FF2B5EF4-FFF2-40B4-BE49-F238E27FC236}">
                <a16:creationId xmlns:a16="http://schemas.microsoft.com/office/drawing/2014/main" id="{3F6A606F-3FEA-AD4E-A5B7-8DE52AD54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08"/>
          <a:stretch/>
        </p:blipFill>
        <p:spPr>
          <a:xfrm>
            <a:off x="-26452" y="-16533"/>
            <a:ext cx="9192400" cy="5745706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B01CC87F-4E5E-914F-AAD7-FA37B9C723CE}"/>
              </a:ext>
            </a:extLst>
          </p:cNvPr>
          <p:cNvSpPr/>
          <p:nvPr userDrawn="1"/>
        </p:nvSpPr>
        <p:spPr>
          <a:xfrm rot="5400000" flipH="1">
            <a:off x="2022710" y="1751218"/>
            <a:ext cx="5101634" cy="9199958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  <a:gd name="connsiteX0" fmla="*/ 0 w 7706191"/>
              <a:gd name="connsiteY0" fmla="*/ 0 h 6037633"/>
              <a:gd name="connsiteX1" fmla="*/ 7706191 w 7706191"/>
              <a:gd name="connsiteY1" fmla="*/ 12099 h 6037633"/>
              <a:gd name="connsiteX2" fmla="*/ 4917736 w 7706191"/>
              <a:gd name="connsiteY2" fmla="*/ 6037633 h 6037633"/>
              <a:gd name="connsiteX3" fmla="*/ 13417 w 7706191"/>
              <a:gd name="connsiteY3" fmla="*/ 6037633 h 6037633"/>
              <a:gd name="connsiteX4" fmla="*/ 0 w 7706191"/>
              <a:gd name="connsiteY4" fmla="*/ 0 h 6037633"/>
              <a:gd name="connsiteX0" fmla="*/ 0 w 7706191"/>
              <a:gd name="connsiteY0" fmla="*/ 0 h 6061834"/>
              <a:gd name="connsiteX1" fmla="*/ 7706191 w 7706191"/>
              <a:gd name="connsiteY1" fmla="*/ 12099 h 6061834"/>
              <a:gd name="connsiteX2" fmla="*/ 5749545 w 7706191"/>
              <a:gd name="connsiteY2" fmla="*/ 6061834 h 6061834"/>
              <a:gd name="connsiteX3" fmla="*/ 13417 w 7706191"/>
              <a:gd name="connsiteY3" fmla="*/ 6037633 h 6061834"/>
              <a:gd name="connsiteX4" fmla="*/ 0 w 7706191"/>
              <a:gd name="connsiteY4" fmla="*/ 0 h 6061834"/>
              <a:gd name="connsiteX0" fmla="*/ 0 w 7751645"/>
              <a:gd name="connsiteY0" fmla="*/ 17656 h 6079490"/>
              <a:gd name="connsiteX1" fmla="*/ 7751645 w 7751645"/>
              <a:gd name="connsiteY1" fmla="*/ 0 h 6079490"/>
              <a:gd name="connsiteX2" fmla="*/ 5749545 w 7751645"/>
              <a:gd name="connsiteY2" fmla="*/ 6079490 h 6079490"/>
              <a:gd name="connsiteX3" fmla="*/ 13417 w 7751645"/>
              <a:gd name="connsiteY3" fmla="*/ 6055289 h 6079490"/>
              <a:gd name="connsiteX4" fmla="*/ 0 w 7751645"/>
              <a:gd name="connsiteY4" fmla="*/ 17656 h 6079490"/>
              <a:gd name="connsiteX0" fmla="*/ 0 w 7751645"/>
              <a:gd name="connsiteY0" fmla="*/ 17656 h 6055289"/>
              <a:gd name="connsiteX1" fmla="*/ 7751645 w 7751645"/>
              <a:gd name="connsiteY1" fmla="*/ 0 h 6055289"/>
              <a:gd name="connsiteX2" fmla="*/ 5794999 w 7751645"/>
              <a:gd name="connsiteY2" fmla="*/ 6029898 h 6055289"/>
              <a:gd name="connsiteX3" fmla="*/ 13417 w 7751645"/>
              <a:gd name="connsiteY3" fmla="*/ 6055289 h 6055289"/>
              <a:gd name="connsiteX4" fmla="*/ 0 w 7751645"/>
              <a:gd name="connsiteY4" fmla="*/ 17656 h 6055289"/>
              <a:gd name="connsiteX0" fmla="*/ 0 w 7751645"/>
              <a:gd name="connsiteY0" fmla="*/ 17656 h 6066789"/>
              <a:gd name="connsiteX1" fmla="*/ 7751645 w 7751645"/>
              <a:gd name="connsiteY1" fmla="*/ 0 h 6066789"/>
              <a:gd name="connsiteX2" fmla="*/ 5811907 w 7751645"/>
              <a:gd name="connsiteY2" fmla="*/ 6066789 h 6066789"/>
              <a:gd name="connsiteX3" fmla="*/ 13417 w 7751645"/>
              <a:gd name="connsiteY3" fmla="*/ 6055289 h 6066789"/>
              <a:gd name="connsiteX4" fmla="*/ 0 w 7751645"/>
              <a:gd name="connsiteY4" fmla="*/ 17656 h 6066789"/>
              <a:gd name="connsiteX0" fmla="*/ 4477 w 7739216"/>
              <a:gd name="connsiteY0" fmla="*/ 2899 h 6066789"/>
              <a:gd name="connsiteX1" fmla="*/ 7739216 w 7739216"/>
              <a:gd name="connsiteY1" fmla="*/ 0 h 6066789"/>
              <a:gd name="connsiteX2" fmla="*/ 5799478 w 7739216"/>
              <a:gd name="connsiteY2" fmla="*/ 6066789 h 6066789"/>
              <a:gd name="connsiteX3" fmla="*/ 988 w 7739216"/>
              <a:gd name="connsiteY3" fmla="*/ 6055289 h 6066789"/>
              <a:gd name="connsiteX4" fmla="*/ 4477 w 7739216"/>
              <a:gd name="connsiteY4" fmla="*/ 2899 h 6066789"/>
              <a:gd name="connsiteX0" fmla="*/ 4477 w 7739216"/>
              <a:gd name="connsiteY0" fmla="*/ 2899 h 6087271"/>
              <a:gd name="connsiteX1" fmla="*/ 7739216 w 7739216"/>
              <a:gd name="connsiteY1" fmla="*/ 0 h 6087271"/>
              <a:gd name="connsiteX2" fmla="*/ 5792258 w 7739216"/>
              <a:gd name="connsiteY2" fmla="*/ 6087271 h 6087271"/>
              <a:gd name="connsiteX3" fmla="*/ 988 w 7739216"/>
              <a:gd name="connsiteY3" fmla="*/ 6055289 h 6087271"/>
              <a:gd name="connsiteX4" fmla="*/ 4477 w 7739216"/>
              <a:gd name="connsiteY4" fmla="*/ 2899 h 6087271"/>
              <a:gd name="connsiteX0" fmla="*/ 0 w 7734739"/>
              <a:gd name="connsiteY0" fmla="*/ 2899 h 6087271"/>
              <a:gd name="connsiteX1" fmla="*/ 7734739 w 7734739"/>
              <a:gd name="connsiteY1" fmla="*/ 0 h 6087271"/>
              <a:gd name="connsiteX2" fmla="*/ 5787781 w 7734739"/>
              <a:gd name="connsiteY2" fmla="*/ 6087271 h 6087271"/>
              <a:gd name="connsiteX3" fmla="*/ 3732 w 7734739"/>
              <a:gd name="connsiteY3" fmla="*/ 6075774 h 6087271"/>
              <a:gd name="connsiteX4" fmla="*/ 0 w 7734739"/>
              <a:gd name="connsiteY4" fmla="*/ 2899 h 608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739" h="6087271">
                <a:moveTo>
                  <a:pt x="0" y="2899"/>
                </a:moveTo>
                <a:lnTo>
                  <a:pt x="7734739" y="0"/>
                </a:lnTo>
                <a:lnTo>
                  <a:pt x="5787781" y="6087271"/>
                </a:lnTo>
                <a:lnTo>
                  <a:pt x="3732" y="6075774"/>
                </a:lnTo>
                <a:cubicBezTo>
                  <a:pt x="-740" y="4063230"/>
                  <a:pt x="4472" y="2015443"/>
                  <a:pt x="0" y="2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B29AE-06D4-DE48-B44E-6D4AB4CC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836" y="4733926"/>
            <a:ext cx="7031964" cy="141922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CD886-F22B-3B47-BF39-E6813787B7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5A916-9276-8C4C-A788-40538752E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1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B543B42-9B38-9A40-ACF0-36224066DE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9349" y="-8712"/>
            <a:ext cx="10322698" cy="68817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ACEFF4-E721-0A4B-8B6E-EC331811BF38}"/>
              </a:ext>
            </a:extLst>
          </p:cNvPr>
          <p:cNvSpPr/>
          <p:nvPr userDrawn="1"/>
        </p:nvSpPr>
        <p:spPr>
          <a:xfrm rot="10800000">
            <a:off x="4185209" y="0"/>
            <a:ext cx="6926598" cy="6858000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026" h="6037634">
                <a:moveTo>
                  <a:pt x="0" y="1"/>
                </a:moveTo>
                <a:lnTo>
                  <a:pt x="6098026" y="0"/>
                </a:lnTo>
                <a:lnTo>
                  <a:pt x="4917736" y="6037634"/>
                </a:lnTo>
                <a:lnTo>
                  <a:pt x="13417" y="6037634"/>
                </a:lnTo>
                <a:cubicBezTo>
                  <a:pt x="8945" y="4025090"/>
                  <a:pt x="4472" y="2012545"/>
                  <a:pt x="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5A916-9276-8C4C-A788-40538752E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B29AE-06D4-DE48-B44E-6D4AB4CC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063" y="1081838"/>
            <a:ext cx="3328737" cy="434741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95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>
            <a:off x="-15240" y="0"/>
            <a:ext cx="6926598" cy="6858000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026" h="6037634">
                <a:moveTo>
                  <a:pt x="0" y="1"/>
                </a:moveTo>
                <a:lnTo>
                  <a:pt x="6098026" y="0"/>
                </a:lnTo>
                <a:lnTo>
                  <a:pt x="4917736" y="6037634"/>
                </a:lnTo>
                <a:lnTo>
                  <a:pt x="13417" y="6037634"/>
                </a:lnTo>
                <a:cubicBezTo>
                  <a:pt x="8945" y="4025090"/>
                  <a:pt x="4472" y="201254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7908" y="3804445"/>
            <a:ext cx="1683414" cy="20224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5297AD-1987-45CA-B071-34A1B4586B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5" y="476885"/>
            <a:ext cx="5477222" cy="3144203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D7490C-E43A-4539-A132-E664A1442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6" y="3627094"/>
            <a:ext cx="4920270" cy="19752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B7E7FC-4530-416D-AB5A-4AE5278CB1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602375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408406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Emphasis - Deep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C9516E-1D2D-4EB2-BD62-A316249DD1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4" y="476885"/>
            <a:ext cx="8228735" cy="5733415"/>
          </a:xfrm>
          <a:prstGeom prst="rect">
            <a:avLst/>
          </a:prstGeom>
          <a:effectLst>
            <a:glow rad="647700">
              <a:schemeClr val="accent4">
                <a:lumMod val="50000"/>
                <a:alpha val="15000"/>
              </a:schemeClr>
            </a:glow>
          </a:effectLst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4371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Emphasis - Medium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C9516E-1D2D-4EB2-BD62-A316249DD1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4" y="476885"/>
            <a:ext cx="8228735" cy="5733415"/>
          </a:xfrm>
          <a:prstGeom prst="rect">
            <a:avLst/>
          </a:prstGeom>
          <a:effectLst>
            <a:glow rad="647700">
              <a:schemeClr val="accent4">
                <a:lumMod val="50000"/>
                <a:alpha val="15000"/>
              </a:schemeClr>
            </a:glow>
          </a:effectLst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703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Emphasis -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C9516E-1D2D-4EB2-BD62-A316249DD1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4" y="476885"/>
            <a:ext cx="8228735" cy="5733415"/>
          </a:xfrm>
          <a:prstGeom prst="rect">
            <a:avLst/>
          </a:prstGeom>
          <a:effectLst>
            <a:glow rad="647700">
              <a:schemeClr val="accent4">
                <a:lumMod val="50000"/>
                <a:alpha val="15000"/>
              </a:schemeClr>
            </a:glow>
          </a:effectLst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822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Emphasis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C9516E-1D2D-4EB2-BD62-A316249DD1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4" y="476885"/>
            <a:ext cx="8228735" cy="5733415"/>
          </a:xfrm>
          <a:prstGeom prst="rect">
            <a:avLst/>
          </a:prstGeom>
          <a:effectLst>
            <a:glow rad="647700">
              <a:schemeClr val="accent4">
                <a:lumMod val="50000"/>
                <a:alpha val="15000"/>
              </a:schemeClr>
            </a:glow>
          </a:effectLst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glow rad="139700">
                    <a:schemeClr val="accent4">
                      <a:lumMod val="75000"/>
                      <a:alpha val="15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427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April 201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681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442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Place Pow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18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y Area County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68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457200"/>
            <a:ext cx="3206486" cy="14859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99207" y="987427"/>
            <a:ext cx="4409000" cy="464184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533" y="2382838"/>
            <a:ext cx="320410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53609E-2E68-4DC4-91DA-02D25FFC43AA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18358"/>
            <a:ext cx="145472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122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45613"/>
            <a:ext cx="7886700" cy="1291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2533" y="1757098"/>
            <a:ext cx="8314267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7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>
            <a:off x="-15240" y="0"/>
            <a:ext cx="6926598" cy="6858000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026" h="6037634">
                <a:moveTo>
                  <a:pt x="0" y="1"/>
                </a:moveTo>
                <a:lnTo>
                  <a:pt x="6098026" y="0"/>
                </a:lnTo>
                <a:lnTo>
                  <a:pt x="4917736" y="6037634"/>
                </a:lnTo>
                <a:lnTo>
                  <a:pt x="13417" y="6037634"/>
                </a:lnTo>
                <a:cubicBezTo>
                  <a:pt x="8945" y="4025090"/>
                  <a:pt x="4472" y="201254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7908" y="3804445"/>
            <a:ext cx="1683414" cy="20224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5B75FB-DD7C-4B69-AB2B-D56BF1372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5" y="476885"/>
            <a:ext cx="5477222" cy="3144203"/>
          </a:xfrm>
          <a:prstGeom prst="rect">
            <a:avLst/>
          </a:prstGeom>
          <a:effectLst>
            <a:glow rad="647700">
              <a:schemeClr val="accent4">
                <a:lumMod val="50000"/>
                <a:alpha val="15000"/>
              </a:schemeClr>
            </a:glow>
          </a:effectLst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effectLst>
                  <a:glow rad="139700">
                    <a:schemeClr val="accent4">
                      <a:lumMod val="75000"/>
                      <a:alpha val="15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0710AE-5020-4278-B03B-3620AE2A4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6" y="3627094"/>
            <a:ext cx="4920270" cy="19752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effectLst>
                  <a:glow rad="76200">
                    <a:schemeClr val="accent4">
                      <a:lumMod val="75000"/>
                      <a:alpha val="15000"/>
                    </a:schemeClr>
                  </a:glow>
                </a:effectLst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E24D1-75A0-4EF2-A5E7-217791BB08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602375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1499668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365125"/>
            <a:ext cx="141922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6" y="365125"/>
            <a:ext cx="654367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92AC8A-7ABB-4CAD-A621-3CD88CEEB0FD}"/>
              </a:ext>
            </a:extLst>
          </p:cNvPr>
          <p:cNvCxnSpPr>
            <a:cxnSpLocks/>
          </p:cNvCxnSpPr>
          <p:nvPr userDrawn="1"/>
        </p:nvCxnSpPr>
        <p:spPr>
          <a:xfrm>
            <a:off x="7134225" y="398141"/>
            <a:ext cx="0" cy="133921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765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Mediu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>
            <a:off x="-15240" y="0"/>
            <a:ext cx="6926598" cy="6858000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026" h="6037634">
                <a:moveTo>
                  <a:pt x="0" y="1"/>
                </a:moveTo>
                <a:lnTo>
                  <a:pt x="6098026" y="0"/>
                </a:lnTo>
                <a:lnTo>
                  <a:pt x="4917736" y="6037634"/>
                </a:lnTo>
                <a:lnTo>
                  <a:pt x="13417" y="6037634"/>
                </a:lnTo>
                <a:cubicBezTo>
                  <a:pt x="8945" y="4025090"/>
                  <a:pt x="4472" y="2012545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7908" y="3804445"/>
            <a:ext cx="1683414" cy="20224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0D5AB30-5B24-47C8-8616-A444A0AD10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5" y="1943100"/>
            <a:ext cx="5477222" cy="1095375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C8F2F0-85F9-4784-A1D9-B3DD39257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6" y="3038475"/>
            <a:ext cx="4920270" cy="19752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4187347-F42F-40C2-8DBC-10F4D517D1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602375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3371589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 -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>
            <a:off x="-15240" y="0"/>
            <a:ext cx="6926598" cy="6858000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026" h="6037634">
                <a:moveTo>
                  <a:pt x="0" y="1"/>
                </a:moveTo>
                <a:lnTo>
                  <a:pt x="6098026" y="0"/>
                </a:lnTo>
                <a:lnTo>
                  <a:pt x="4917736" y="6037634"/>
                </a:lnTo>
                <a:lnTo>
                  <a:pt x="13417" y="6037634"/>
                </a:lnTo>
                <a:cubicBezTo>
                  <a:pt x="8945" y="4025090"/>
                  <a:pt x="4472" y="201254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7908" y="3804445"/>
            <a:ext cx="1683414" cy="20224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0D5AB30-5B24-47C8-8616-A444A0AD10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5" y="1943100"/>
            <a:ext cx="5477222" cy="1095375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C8F2F0-85F9-4784-A1D9-B3DD39257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6" y="3038475"/>
            <a:ext cx="4920270" cy="19752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4187347-F42F-40C2-8DBC-10F4D517D1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602375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2230557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>
            <a:off x="-15240" y="0"/>
            <a:ext cx="6926598" cy="6858000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026" h="6037634">
                <a:moveTo>
                  <a:pt x="0" y="1"/>
                </a:moveTo>
                <a:lnTo>
                  <a:pt x="6098026" y="0"/>
                </a:lnTo>
                <a:lnTo>
                  <a:pt x="4917736" y="6037634"/>
                </a:lnTo>
                <a:lnTo>
                  <a:pt x="13417" y="6037634"/>
                </a:lnTo>
                <a:cubicBezTo>
                  <a:pt x="8945" y="4025090"/>
                  <a:pt x="4472" y="201254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7908" y="3804445"/>
            <a:ext cx="1683414" cy="20224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0D5AB30-5B24-47C8-8616-A444A0AD10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5" y="1943100"/>
            <a:ext cx="5477222" cy="1095375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C8F2F0-85F9-4784-A1D9-B3DD39257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6" y="3038475"/>
            <a:ext cx="4920270" cy="19752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4187347-F42F-40C2-8DBC-10F4D517D1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602375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3372185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 -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>
            <a:off x="-15240" y="0"/>
            <a:ext cx="6926598" cy="6858000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026" h="6037634">
                <a:moveTo>
                  <a:pt x="0" y="1"/>
                </a:moveTo>
                <a:lnTo>
                  <a:pt x="6098026" y="0"/>
                </a:lnTo>
                <a:lnTo>
                  <a:pt x="4917736" y="6037634"/>
                </a:lnTo>
                <a:lnTo>
                  <a:pt x="13417" y="6037634"/>
                </a:lnTo>
                <a:cubicBezTo>
                  <a:pt x="8945" y="4025090"/>
                  <a:pt x="4472" y="201254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7908" y="3804445"/>
            <a:ext cx="1683414" cy="20224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0D5AB30-5B24-47C8-8616-A444A0AD10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5" y="1943100"/>
            <a:ext cx="5477222" cy="1095375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effectLst>
                  <a:glow rad="139700">
                    <a:schemeClr val="accent4">
                      <a:lumMod val="75000"/>
                      <a:alpha val="15000"/>
                    </a:schemeClr>
                  </a:glow>
                </a:effectLst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C8F2F0-85F9-4784-A1D9-B3DD39257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6" y="3038475"/>
            <a:ext cx="4920270" cy="19752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4187347-F42F-40C2-8DBC-10F4D517D1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602375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425192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54D6B8-6171-A347-B50E-6EE376832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78" t="32877" r="31506" b="14927"/>
          <a:stretch/>
        </p:blipFill>
        <p:spPr>
          <a:xfrm>
            <a:off x="378221" y="1"/>
            <a:ext cx="87657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>
            <a:off x="-15240" y="0"/>
            <a:ext cx="6926598" cy="6858000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026" h="6037634">
                <a:moveTo>
                  <a:pt x="0" y="1"/>
                </a:moveTo>
                <a:lnTo>
                  <a:pt x="6098026" y="0"/>
                </a:lnTo>
                <a:lnTo>
                  <a:pt x="4917736" y="6037634"/>
                </a:lnTo>
                <a:lnTo>
                  <a:pt x="13417" y="6037634"/>
                </a:lnTo>
                <a:cubicBezTo>
                  <a:pt x="8945" y="4025090"/>
                  <a:pt x="4472" y="2012545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7908" y="3804445"/>
            <a:ext cx="1683413" cy="20224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01C0F7-747E-46F9-94E2-1211A6B1B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5" y="476885"/>
            <a:ext cx="5477222" cy="3144203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6455EA4-983C-40A7-84B9-B345CFC8F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6" y="3627094"/>
            <a:ext cx="4920270" cy="19752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65DD5CD-FE2F-4BBC-9AC0-32673E66C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602375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333722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-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 rot="16200000" flipH="1">
            <a:off x="2024584" y="-2058309"/>
            <a:ext cx="5104587" cy="9169003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  <a:gd name="connsiteX0" fmla="*/ 0 w 7706191"/>
              <a:gd name="connsiteY0" fmla="*/ 0 h 6037633"/>
              <a:gd name="connsiteX1" fmla="*/ 7706191 w 7706191"/>
              <a:gd name="connsiteY1" fmla="*/ 12099 h 6037633"/>
              <a:gd name="connsiteX2" fmla="*/ 4917736 w 7706191"/>
              <a:gd name="connsiteY2" fmla="*/ 6037633 h 6037633"/>
              <a:gd name="connsiteX3" fmla="*/ 13417 w 7706191"/>
              <a:gd name="connsiteY3" fmla="*/ 6037633 h 6037633"/>
              <a:gd name="connsiteX4" fmla="*/ 0 w 7706191"/>
              <a:gd name="connsiteY4" fmla="*/ 0 h 6037633"/>
              <a:gd name="connsiteX0" fmla="*/ 0 w 7706191"/>
              <a:gd name="connsiteY0" fmla="*/ 0 h 6061834"/>
              <a:gd name="connsiteX1" fmla="*/ 7706191 w 7706191"/>
              <a:gd name="connsiteY1" fmla="*/ 12099 h 6061834"/>
              <a:gd name="connsiteX2" fmla="*/ 5749545 w 7706191"/>
              <a:gd name="connsiteY2" fmla="*/ 6061834 h 6061834"/>
              <a:gd name="connsiteX3" fmla="*/ 13417 w 7706191"/>
              <a:gd name="connsiteY3" fmla="*/ 6037633 h 6061834"/>
              <a:gd name="connsiteX4" fmla="*/ 0 w 7706191"/>
              <a:gd name="connsiteY4" fmla="*/ 0 h 6061834"/>
              <a:gd name="connsiteX0" fmla="*/ 0 w 7751645"/>
              <a:gd name="connsiteY0" fmla="*/ 17656 h 6079490"/>
              <a:gd name="connsiteX1" fmla="*/ 7751645 w 7751645"/>
              <a:gd name="connsiteY1" fmla="*/ 0 h 6079490"/>
              <a:gd name="connsiteX2" fmla="*/ 5749545 w 7751645"/>
              <a:gd name="connsiteY2" fmla="*/ 6079490 h 6079490"/>
              <a:gd name="connsiteX3" fmla="*/ 13417 w 7751645"/>
              <a:gd name="connsiteY3" fmla="*/ 6055289 h 6079490"/>
              <a:gd name="connsiteX4" fmla="*/ 0 w 7751645"/>
              <a:gd name="connsiteY4" fmla="*/ 17656 h 6079490"/>
              <a:gd name="connsiteX0" fmla="*/ 0 w 7751645"/>
              <a:gd name="connsiteY0" fmla="*/ 17656 h 6055289"/>
              <a:gd name="connsiteX1" fmla="*/ 7751645 w 7751645"/>
              <a:gd name="connsiteY1" fmla="*/ 0 h 6055289"/>
              <a:gd name="connsiteX2" fmla="*/ 5794999 w 7751645"/>
              <a:gd name="connsiteY2" fmla="*/ 6029898 h 6055289"/>
              <a:gd name="connsiteX3" fmla="*/ 13417 w 7751645"/>
              <a:gd name="connsiteY3" fmla="*/ 6055289 h 6055289"/>
              <a:gd name="connsiteX4" fmla="*/ 0 w 7751645"/>
              <a:gd name="connsiteY4" fmla="*/ 17656 h 6055289"/>
              <a:gd name="connsiteX0" fmla="*/ 0 w 7751645"/>
              <a:gd name="connsiteY0" fmla="*/ 17656 h 6066789"/>
              <a:gd name="connsiteX1" fmla="*/ 7751645 w 7751645"/>
              <a:gd name="connsiteY1" fmla="*/ 0 h 6066789"/>
              <a:gd name="connsiteX2" fmla="*/ 5811907 w 7751645"/>
              <a:gd name="connsiteY2" fmla="*/ 6066789 h 6066789"/>
              <a:gd name="connsiteX3" fmla="*/ 13417 w 7751645"/>
              <a:gd name="connsiteY3" fmla="*/ 6055289 h 6066789"/>
              <a:gd name="connsiteX4" fmla="*/ 0 w 7751645"/>
              <a:gd name="connsiteY4" fmla="*/ 17656 h 6066789"/>
              <a:gd name="connsiteX0" fmla="*/ 4477 w 7739216"/>
              <a:gd name="connsiteY0" fmla="*/ 2899 h 6066789"/>
              <a:gd name="connsiteX1" fmla="*/ 7739216 w 7739216"/>
              <a:gd name="connsiteY1" fmla="*/ 0 h 6066789"/>
              <a:gd name="connsiteX2" fmla="*/ 5799478 w 7739216"/>
              <a:gd name="connsiteY2" fmla="*/ 6066789 h 6066789"/>
              <a:gd name="connsiteX3" fmla="*/ 988 w 7739216"/>
              <a:gd name="connsiteY3" fmla="*/ 6055289 h 6066789"/>
              <a:gd name="connsiteX4" fmla="*/ 4477 w 7739216"/>
              <a:gd name="connsiteY4" fmla="*/ 2899 h 606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9216" h="6066789">
                <a:moveTo>
                  <a:pt x="4477" y="2899"/>
                </a:moveTo>
                <a:lnTo>
                  <a:pt x="7739216" y="0"/>
                </a:lnTo>
                <a:lnTo>
                  <a:pt x="5799478" y="6066789"/>
                </a:lnTo>
                <a:lnTo>
                  <a:pt x="988" y="6055289"/>
                </a:lnTo>
                <a:cubicBezTo>
                  <a:pt x="-3484" y="4042745"/>
                  <a:pt x="8949" y="2015443"/>
                  <a:pt x="4477" y="2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4603" y="5078486"/>
            <a:ext cx="3912197" cy="11047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1548DB-E166-4B0C-8FA2-987ADA9070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4" y="476886"/>
            <a:ext cx="8228735" cy="2626320"/>
          </a:xfrm>
          <a:prstGeom prst="rect">
            <a:avLst/>
          </a:prstGeom>
          <a:effectLst>
            <a:glow rad="647700">
              <a:schemeClr val="accent4">
                <a:lumMod val="50000"/>
                <a:alpha val="15000"/>
              </a:schemeClr>
            </a:glow>
          </a:effectLst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3AB3AB-63CC-43F7-9E33-5126170E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6" y="3103206"/>
            <a:ext cx="8227870" cy="8451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effectLst/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75D2D7-F68E-4DC9-9B7F-9ADFED249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956891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322423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-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 rot="16200000" flipH="1">
            <a:off x="2024584" y="-2058309"/>
            <a:ext cx="5104587" cy="9169003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  <a:gd name="connsiteX0" fmla="*/ 0 w 7706191"/>
              <a:gd name="connsiteY0" fmla="*/ 0 h 6037633"/>
              <a:gd name="connsiteX1" fmla="*/ 7706191 w 7706191"/>
              <a:gd name="connsiteY1" fmla="*/ 12099 h 6037633"/>
              <a:gd name="connsiteX2" fmla="*/ 4917736 w 7706191"/>
              <a:gd name="connsiteY2" fmla="*/ 6037633 h 6037633"/>
              <a:gd name="connsiteX3" fmla="*/ 13417 w 7706191"/>
              <a:gd name="connsiteY3" fmla="*/ 6037633 h 6037633"/>
              <a:gd name="connsiteX4" fmla="*/ 0 w 7706191"/>
              <a:gd name="connsiteY4" fmla="*/ 0 h 6037633"/>
              <a:gd name="connsiteX0" fmla="*/ 0 w 7706191"/>
              <a:gd name="connsiteY0" fmla="*/ 0 h 6061834"/>
              <a:gd name="connsiteX1" fmla="*/ 7706191 w 7706191"/>
              <a:gd name="connsiteY1" fmla="*/ 12099 h 6061834"/>
              <a:gd name="connsiteX2" fmla="*/ 5749545 w 7706191"/>
              <a:gd name="connsiteY2" fmla="*/ 6061834 h 6061834"/>
              <a:gd name="connsiteX3" fmla="*/ 13417 w 7706191"/>
              <a:gd name="connsiteY3" fmla="*/ 6037633 h 6061834"/>
              <a:gd name="connsiteX4" fmla="*/ 0 w 7706191"/>
              <a:gd name="connsiteY4" fmla="*/ 0 h 6061834"/>
              <a:gd name="connsiteX0" fmla="*/ 0 w 7751645"/>
              <a:gd name="connsiteY0" fmla="*/ 17656 h 6079490"/>
              <a:gd name="connsiteX1" fmla="*/ 7751645 w 7751645"/>
              <a:gd name="connsiteY1" fmla="*/ 0 h 6079490"/>
              <a:gd name="connsiteX2" fmla="*/ 5749545 w 7751645"/>
              <a:gd name="connsiteY2" fmla="*/ 6079490 h 6079490"/>
              <a:gd name="connsiteX3" fmla="*/ 13417 w 7751645"/>
              <a:gd name="connsiteY3" fmla="*/ 6055289 h 6079490"/>
              <a:gd name="connsiteX4" fmla="*/ 0 w 7751645"/>
              <a:gd name="connsiteY4" fmla="*/ 17656 h 6079490"/>
              <a:gd name="connsiteX0" fmla="*/ 0 w 7751645"/>
              <a:gd name="connsiteY0" fmla="*/ 17656 h 6055289"/>
              <a:gd name="connsiteX1" fmla="*/ 7751645 w 7751645"/>
              <a:gd name="connsiteY1" fmla="*/ 0 h 6055289"/>
              <a:gd name="connsiteX2" fmla="*/ 5794999 w 7751645"/>
              <a:gd name="connsiteY2" fmla="*/ 6029898 h 6055289"/>
              <a:gd name="connsiteX3" fmla="*/ 13417 w 7751645"/>
              <a:gd name="connsiteY3" fmla="*/ 6055289 h 6055289"/>
              <a:gd name="connsiteX4" fmla="*/ 0 w 7751645"/>
              <a:gd name="connsiteY4" fmla="*/ 17656 h 6055289"/>
              <a:gd name="connsiteX0" fmla="*/ 0 w 7751645"/>
              <a:gd name="connsiteY0" fmla="*/ 17656 h 6066789"/>
              <a:gd name="connsiteX1" fmla="*/ 7751645 w 7751645"/>
              <a:gd name="connsiteY1" fmla="*/ 0 h 6066789"/>
              <a:gd name="connsiteX2" fmla="*/ 5811907 w 7751645"/>
              <a:gd name="connsiteY2" fmla="*/ 6066789 h 6066789"/>
              <a:gd name="connsiteX3" fmla="*/ 13417 w 7751645"/>
              <a:gd name="connsiteY3" fmla="*/ 6055289 h 6066789"/>
              <a:gd name="connsiteX4" fmla="*/ 0 w 7751645"/>
              <a:gd name="connsiteY4" fmla="*/ 17656 h 6066789"/>
              <a:gd name="connsiteX0" fmla="*/ 4477 w 7739216"/>
              <a:gd name="connsiteY0" fmla="*/ 2899 h 6066789"/>
              <a:gd name="connsiteX1" fmla="*/ 7739216 w 7739216"/>
              <a:gd name="connsiteY1" fmla="*/ 0 h 6066789"/>
              <a:gd name="connsiteX2" fmla="*/ 5799478 w 7739216"/>
              <a:gd name="connsiteY2" fmla="*/ 6066789 h 6066789"/>
              <a:gd name="connsiteX3" fmla="*/ 988 w 7739216"/>
              <a:gd name="connsiteY3" fmla="*/ 6055289 h 6066789"/>
              <a:gd name="connsiteX4" fmla="*/ 4477 w 7739216"/>
              <a:gd name="connsiteY4" fmla="*/ 2899 h 606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9216" h="6066789">
                <a:moveTo>
                  <a:pt x="4477" y="2899"/>
                </a:moveTo>
                <a:lnTo>
                  <a:pt x="7739216" y="0"/>
                </a:lnTo>
                <a:lnTo>
                  <a:pt x="5799478" y="6066789"/>
                </a:lnTo>
                <a:lnTo>
                  <a:pt x="988" y="6055289"/>
                </a:lnTo>
                <a:cubicBezTo>
                  <a:pt x="-3484" y="4042745"/>
                  <a:pt x="8949" y="2015443"/>
                  <a:pt x="4477" y="28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4603" y="5078486"/>
            <a:ext cx="3912197" cy="11047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1078A68-0F69-4ABE-A0C7-ECD5094AB6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4" y="476886"/>
            <a:ext cx="8228735" cy="2626320"/>
          </a:xfrm>
          <a:prstGeom prst="rect">
            <a:avLst/>
          </a:prstGeom>
          <a:effectLst>
            <a:glow rad="647700">
              <a:schemeClr val="accent4">
                <a:lumMod val="50000"/>
                <a:alpha val="15000"/>
              </a:schemeClr>
            </a:glow>
          </a:effectLst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B4F5BDC-AF58-44C0-9040-526726E11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6" y="3103206"/>
            <a:ext cx="8227870" cy="8451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effectLst/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8A41D6-3793-4381-84CB-CFB872FE5E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956891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276899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 rot="16200000" flipH="1">
            <a:off x="2024584" y="-2058309"/>
            <a:ext cx="5104587" cy="9169003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  <a:gd name="connsiteX0" fmla="*/ 0 w 7706191"/>
              <a:gd name="connsiteY0" fmla="*/ 0 h 6037633"/>
              <a:gd name="connsiteX1" fmla="*/ 7706191 w 7706191"/>
              <a:gd name="connsiteY1" fmla="*/ 12099 h 6037633"/>
              <a:gd name="connsiteX2" fmla="*/ 4917736 w 7706191"/>
              <a:gd name="connsiteY2" fmla="*/ 6037633 h 6037633"/>
              <a:gd name="connsiteX3" fmla="*/ 13417 w 7706191"/>
              <a:gd name="connsiteY3" fmla="*/ 6037633 h 6037633"/>
              <a:gd name="connsiteX4" fmla="*/ 0 w 7706191"/>
              <a:gd name="connsiteY4" fmla="*/ 0 h 6037633"/>
              <a:gd name="connsiteX0" fmla="*/ 0 w 7706191"/>
              <a:gd name="connsiteY0" fmla="*/ 0 h 6061834"/>
              <a:gd name="connsiteX1" fmla="*/ 7706191 w 7706191"/>
              <a:gd name="connsiteY1" fmla="*/ 12099 h 6061834"/>
              <a:gd name="connsiteX2" fmla="*/ 5749545 w 7706191"/>
              <a:gd name="connsiteY2" fmla="*/ 6061834 h 6061834"/>
              <a:gd name="connsiteX3" fmla="*/ 13417 w 7706191"/>
              <a:gd name="connsiteY3" fmla="*/ 6037633 h 6061834"/>
              <a:gd name="connsiteX4" fmla="*/ 0 w 7706191"/>
              <a:gd name="connsiteY4" fmla="*/ 0 h 6061834"/>
              <a:gd name="connsiteX0" fmla="*/ 0 w 7751645"/>
              <a:gd name="connsiteY0" fmla="*/ 17656 h 6079490"/>
              <a:gd name="connsiteX1" fmla="*/ 7751645 w 7751645"/>
              <a:gd name="connsiteY1" fmla="*/ 0 h 6079490"/>
              <a:gd name="connsiteX2" fmla="*/ 5749545 w 7751645"/>
              <a:gd name="connsiteY2" fmla="*/ 6079490 h 6079490"/>
              <a:gd name="connsiteX3" fmla="*/ 13417 w 7751645"/>
              <a:gd name="connsiteY3" fmla="*/ 6055289 h 6079490"/>
              <a:gd name="connsiteX4" fmla="*/ 0 w 7751645"/>
              <a:gd name="connsiteY4" fmla="*/ 17656 h 6079490"/>
              <a:gd name="connsiteX0" fmla="*/ 0 w 7751645"/>
              <a:gd name="connsiteY0" fmla="*/ 17656 h 6055289"/>
              <a:gd name="connsiteX1" fmla="*/ 7751645 w 7751645"/>
              <a:gd name="connsiteY1" fmla="*/ 0 h 6055289"/>
              <a:gd name="connsiteX2" fmla="*/ 5794999 w 7751645"/>
              <a:gd name="connsiteY2" fmla="*/ 6029898 h 6055289"/>
              <a:gd name="connsiteX3" fmla="*/ 13417 w 7751645"/>
              <a:gd name="connsiteY3" fmla="*/ 6055289 h 6055289"/>
              <a:gd name="connsiteX4" fmla="*/ 0 w 7751645"/>
              <a:gd name="connsiteY4" fmla="*/ 17656 h 6055289"/>
              <a:gd name="connsiteX0" fmla="*/ 0 w 7751645"/>
              <a:gd name="connsiteY0" fmla="*/ 17656 h 6066789"/>
              <a:gd name="connsiteX1" fmla="*/ 7751645 w 7751645"/>
              <a:gd name="connsiteY1" fmla="*/ 0 h 6066789"/>
              <a:gd name="connsiteX2" fmla="*/ 5811907 w 7751645"/>
              <a:gd name="connsiteY2" fmla="*/ 6066789 h 6066789"/>
              <a:gd name="connsiteX3" fmla="*/ 13417 w 7751645"/>
              <a:gd name="connsiteY3" fmla="*/ 6055289 h 6066789"/>
              <a:gd name="connsiteX4" fmla="*/ 0 w 7751645"/>
              <a:gd name="connsiteY4" fmla="*/ 17656 h 6066789"/>
              <a:gd name="connsiteX0" fmla="*/ 4477 w 7739216"/>
              <a:gd name="connsiteY0" fmla="*/ 2899 h 6066789"/>
              <a:gd name="connsiteX1" fmla="*/ 7739216 w 7739216"/>
              <a:gd name="connsiteY1" fmla="*/ 0 h 6066789"/>
              <a:gd name="connsiteX2" fmla="*/ 5799478 w 7739216"/>
              <a:gd name="connsiteY2" fmla="*/ 6066789 h 6066789"/>
              <a:gd name="connsiteX3" fmla="*/ 988 w 7739216"/>
              <a:gd name="connsiteY3" fmla="*/ 6055289 h 6066789"/>
              <a:gd name="connsiteX4" fmla="*/ 4477 w 7739216"/>
              <a:gd name="connsiteY4" fmla="*/ 2899 h 606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9216" h="6066789">
                <a:moveTo>
                  <a:pt x="4477" y="2899"/>
                </a:moveTo>
                <a:lnTo>
                  <a:pt x="7739216" y="0"/>
                </a:lnTo>
                <a:lnTo>
                  <a:pt x="5799478" y="6066789"/>
                </a:lnTo>
                <a:lnTo>
                  <a:pt x="988" y="6055289"/>
                </a:lnTo>
                <a:cubicBezTo>
                  <a:pt x="-3484" y="4042745"/>
                  <a:pt x="8949" y="2015443"/>
                  <a:pt x="4477" y="2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4603" y="5078486"/>
            <a:ext cx="3912197" cy="11047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34224A-4CBC-4C5E-8AA5-F8808201C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4" y="476886"/>
            <a:ext cx="8228735" cy="2626320"/>
          </a:xfrm>
          <a:prstGeom prst="rect">
            <a:avLst/>
          </a:prstGeom>
          <a:effectLst>
            <a:glow rad="647700">
              <a:schemeClr val="accent4">
                <a:lumMod val="50000"/>
                <a:alpha val="15000"/>
              </a:schemeClr>
            </a:glow>
          </a:effectLst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EB5BAC-5030-48DF-8E29-CE1DA7EAE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6" y="3103206"/>
            <a:ext cx="8228734" cy="8451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effectLst/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050F14-A064-4E46-A1DF-18AEF2D124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956891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383812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67CA24-89A5-BF4A-91CF-951DD6163745}"/>
              </a:ext>
            </a:extLst>
          </p:cNvPr>
          <p:cNvSpPr/>
          <p:nvPr userDrawn="1"/>
        </p:nvSpPr>
        <p:spPr>
          <a:xfrm rot="16200000" flipH="1">
            <a:off x="2024584" y="-2058309"/>
            <a:ext cx="5104587" cy="9169003"/>
          </a:xfrm>
          <a:custGeom>
            <a:avLst/>
            <a:gdLst>
              <a:gd name="connsiteX0" fmla="*/ 0 w 4072467"/>
              <a:gd name="connsiteY0" fmla="*/ 0 h 6037633"/>
              <a:gd name="connsiteX1" fmla="*/ 4072467 w 4072467"/>
              <a:gd name="connsiteY1" fmla="*/ 0 h 6037633"/>
              <a:gd name="connsiteX2" fmla="*/ 4072467 w 4072467"/>
              <a:gd name="connsiteY2" fmla="*/ 6037633 h 6037633"/>
              <a:gd name="connsiteX3" fmla="*/ 0 w 4072467"/>
              <a:gd name="connsiteY3" fmla="*/ 6037633 h 6037633"/>
              <a:gd name="connsiteX4" fmla="*/ 0 w 4072467"/>
              <a:gd name="connsiteY4" fmla="*/ 0 h 6037633"/>
              <a:gd name="connsiteX0" fmla="*/ 0 w 5259242"/>
              <a:gd name="connsiteY0" fmla="*/ 12970 h 6050603"/>
              <a:gd name="connsiteX1" fmla="*/ 5259242 w 5259242"/>
              <a:gd name="connsiteY1" fmla="*/ 0 h 6050603"/>
              <a:gd name="connsiteX2" fmla="*/ 4072467 w 5259242"/>
              <a:gd name="connsiteY2" fmla="*/ 6050603 h 6050603"/>
              <a:gd name="connsiteX3" fmla="*/ 0 w 5259242"/>
              <a:gd name="connsiteY3" fmla="*/ 6050603 h 6050603"/>
              <a:gd name="connsiteX4" fmla="*/ 0 w 5259242"/>
              <a:gd name="connsiteY4" fmla="*/ 12970 h 6050603"/>
              <a:gd name="connsiteX0" fmla="*/ 0 w 5265727"/>
              <a:gd name="connsiteY0" fmla="*/ 77821 h 6115454"/>
              <a:gd name="connsiteX1" fmla="*/ 5265727 w 5265727"/>
              <a:gd name="connsiteY1" fmla="*/ 0 h 6115454"/>
              <a:gd name="connsiteX2" fmla="*/ 4072467 w 5265727"/>
              <a:gd name="connsiteY2" fmla="*/ 6115454 h 6115454"/>
              <a:gd name="connsiteX3" fmla="*/ 0 w 5265727"/>
              <a:gd name="connsiteY3" fmla="*/ 6115454 h 6115454"/>
              <a:gd name="connsiteX4" fmla="*/ 0 w 5265727"/>
              <a:gd name="connsiteY4" fmla="*/ 77821 h 6115454"/>
              <a:gd name="connsiteX0" fmla="*/ 0 w 5252757"/>
              <a:gd name="connsiteY0" fmla="*/ 0 h 6037633"/>
              <a:gd name="connsiteX1" fmla="*/ 5252757 w 5252757"/>
              <a:gd name="connsiteY1" fmla="*/ 19455 h 6037633"/>
              <a:gd name="connsiteX2" fmla="*/ 4072467 w 5252757"/>
              <a:gd name="connsiteY2" fmla="*/ 6037633 h 6037633"/>
              <a:gd name="connsiteX3" fmla="*/ 0 w 5252757"/>
              <a:gd name="connsiteY3" fmla="*/ 6037633 h 6037633"/>
              <a:gd name="connsiteX4" fmla="*/ 0 w 5252757"/>
              <a:gd name="connsiteY4" fmla="*/ 0 h 6037633"/>
              <a:gd name="connsiteX0" fmla="*/ 0 w 5252757"/>
              <a:gd name="connsiteY0" fmla="*/ 1 h 6037634"/>
              <a:gd name="connsiteX1" fmla="*/ 5252757 w 5252757"/>
              <a:gd name="connsiteY1" fmla="*/ 0 h 6037634"/>
              <a:gd name="connsiteX2" fmla="*/ 4072467 w 5252757"/>
              <a:gd name="connsiteY2" fmla="*/ 6037634 h 6037634"/>
              <a:gd name="connsiteX3" fmla="*/ 0 w 5252757"/>
              <a:gd name="connsiteY3" fmla="*/ 6037634 h 6037634"/>
              <a:gd name="connsiteX4" fmla="*/ 0 w 5252757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845269 w 6098026"/>
              <a:gd name="connsiteY3" fmla="*/ 6037634 h 6037634"/>
              <a:gd name="connsiteX4" fmla="*/ 0 w 6098026"/>
              <a:gd name="connsiteY4" fmla="*/ 1 h 6037634"/>
              <a:gd name="connsiteX0" fmla="*/ 0 w 6098026"/>
              <a:gd name="connsiteY0" fmla="*/ 1 h 6037634"/>
              <a:gd name="connsiteX1" fmla="*/ 6098026 w 6098026"/>
              <a:gd name="connsiteY1" fmla="*/ 0 h 6037634"/>
              <a:gd name="connsiteX2" fmla="*/ 4917736 w 6098026"/>
              <a:gd name="connsiteY2" fmla="*/ 6037634 h 6037634"/>
              <a:gd name="connsiteX3" fmla="*/ 13417 w 6098026"/>
              <a:gd name="connsiteY3" fmla="*/ 6037634 h 6037634"/>
              <a:gd name="connsiteX4" fmla="*/ 0 w 6098026"/>
              <a:gd name="connsiteY4" fmla="*/ 1 h 6037634"/>
              <a:gd name="connsiteX0" fmla="*/ 0 w 7706191"/>
              <a:gd name="connsiteY0" fmla="*/ 0 h 6037633"/>
              <a:gd name="connsiteX1" fmla="*/ 7706191 w 7706191"/>
              <a:gd name="connsiteY1" fmla="*/ 12099 h 6037633"/>
              <a:gd name="connsiteX2" fmla="*/ 4917736 w 7706191"/>
              <a:gd name="connsiteY2" fmla="*/ 6037633 h 6037633"/>
              <a:gd name="connsiteX3" fmla="*/ 13417 w 7706191"/>
              <a:gd name="connsiteY3" fmla="*/ 6037633 h 6037633"/>
              <a:gd name="connsiteX4" fmla="*/ 0 w 7706191"/>
              <a:gd name="connsiteY4" fmla="*/ 0 h 6037633"/>
              <a:gd name="connsiteX0" fmla="*/ 0 w 7706191"/>
              <a:gd name="connsiteY0" fmla="*/ 0 h 6061834"/>
              <a:gd name="connsiteX1" fmla="*/ 7706191 w 7706191"/>
              <a:gd name="connsiteY1" fmla="*/ 12099 h 6061834"/>
              <a:gd name="connsiteX2" fmla="*/ 5749545 w 7706191"/>
              <a:gd name="connsiteY2" fmla="*/ 6061834 h 6061834"/>
              <a:gd name="connsiteX3" fmla="*/ 13417 w 7706191"/>
              <a:gd name="connsiteY3" fmla="*/ 6037633 h 6061834"/>
              <a:gd name="connsiteX4" fmla="*/ 0 w 7706191"/>
              <a:gd name="connsiteY4" fmla="*/ 0 h 6061834"/>
              <a:gd name="connsiteX0" fmla="*/ 0 w 7751645"/>
              <a:gd name="connsiteY0" fmla="*/ 17656 h 6079490"/>
              <a:gd name="connsiteX1" fmla="*/ 7751645 w 7751645"/>
              <a:gd name="connsiteY1" fmla="*/ 0 h 6079490"/>
              <a:gd name="connsiteX2" fmla="*/ 5749545 w 7751645"/>
              <a:gd name="connsiteY2" fmla="*/ 6079490 h 6079490"/>
              <a:gd name="connsiteX3" fmla="*/ 13417 w 7751645"/>
              <a:gd name="connsiteY3" fmla="*/ 6055289 h 6079490"/>
              <a:gd name="connsiteX4" fmla="*/ 0 w 7751645"/>
              <a:gd name="connsiteY4" fmla="*/ 17656 h 6079490"/>
              <a:gd name="connsiteX0" fmla="*/ 0 w 7751645"/>
              <a:gd name="connsiteY0" fmla="*/ 17656 h 6055289"/>
              <a:gd name="connsiteX1" fmla="*/ 7751645 w 7751645"/>
              <a:gd name="connsiteY1" fmla="*/ 0 h 6055289"/>
              <a:gd name="connsiteX2" fmla="*/ 5794999 w 7751645"/>
              <a:gd name="connsiteY2" fmla="*/ 6029898 h 6055289"/>
              <a:gd name="connsiteX3" fmla="*/ 13417 w 7751645"/>
              <a:gd name="connsiteY3" fmla="*/ 6055289 h 6055289"/>
              <a:gd name="connsiteX4" fmla="*/ 0 w 7751645"/>
              <a:gd name="connsiteY4" fmla="*/ 17656 h 6055289"/>
              <a:gd name="connsiteX0" fmla="*/ 0 w 7751645"/>
              <a:gd name="connsiteY0" fmla="*/ 17656 h 6066789"/>
              <a:gd name="connsiteX1" fmla="*/ 7751645 w 7751645"/>
              <a:gd name="connsiteY1" fmla="*/ 0 h 6066789"/>
              <a:gd name="connsiteX2" fmla="*/ 5811907 w 7751645"/>
              <a:gd name="connsiteY2" fmla="*/ 6066789 h 6066789"/>
              <a:gd name="connsiteX3" fmla="*/ 13417 w 7751645"/>
              <a:gd name="connsiteY3" fmla="*/ 6055289 h 6066789"/>
              <a:gd name="connsiteX4" fmla="*/ 0 w 7751645"/>
              <a:gd name="connsiteY4" fmla="*/ 17656 h 6066789"/>
              <a:gd name="connsiteX0" fmla="*/ 4477 w 7739216"/>
              <a:gd name="connsiteY0" fmla="*/ 2899 h 6066789"/>
              <a:gd name="connsiteX1" fmla="*/ 7739216 w 7739216"/>
              <a:gd name="connsiteY1" fmla="*/ 0 h 6066789"/>
              <a:gd name="connsiteX2" fmla="*/ 5799478 w 7739216"/>
              <a:gd name="connsiteY2" fmla="*/ 6066789 h 6066789"/>
              <a:gd name="connsiteX3" fmla="*/ 988 w 7739216"/>
              <a:gd name="connsiteY3" fmla="*/ 6055289 h 6066789"/>
              <a:gd name="connsiteX4" fmla="*/ 4477 w 7739216"/>
              <a:gd name="connsiteY4" fmla="*/ 2899 h 606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9216" h="6066789">
                <a:moveTo>
                  <a:pt x="4477" y="2899"/>
                </a:moveTo>
                <a:lnTo>
                  <a:pt x="7739216" y="0"/>
                </a:lnTo>
                <a:lnTo>
                  <a:pt x="5799478" y="6066789"/>
                </a:lnTo>
                <a:lnTo>
                  <a:pt x="988" y="6055289"/>
                </a:lnTo>
                <a:cubicBezTo>
                  <a:pt x="-3484" y="4042745"/>
                  <a:pt x="8949" y="2015443"/>
                  <a:pt x="4477" y="2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96B4FE-C2EC-4A4F-979D-E308897FE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4603" y="5078486"/>
            <a:ext cx="3912197" cy="11047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746F0F-A79B-4779-9815-99920C5AE3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064" y="476886"/>
            <a:ext cx="8228735" cy="2626320"/>
          </a:xfrm>
          <a:prstGeom prst="rect">
            <a:avLst/>
          </a:prstGeom>
          <a:effectLst>
            <a:glow rad="647700">
              <a:schemeClr val="accent4">
                <a:lumMod val="50000"/>
                <a:alpha val="15000"/>
              </a:schemeClr>
            </a:glow>
          </a:effectLst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effectLst>
                  <a:glow rad="139700">
                    <a:schemeClr val="accent4">
                      <a:lumMod val="75000"/>
                      <a:alpha val="15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266D80-D3C5-42CD-888D-EB22C4C15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6" y="3103206"/>
            <a:ext cx="8228734" cy="8451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effectLst>
                  <a:glow rad="76200">
                    <a:schemeClr val="accent4">
                      <a:lumMod val="75000"/>
                      <a:alpha val="15000"/>
                    </a:schemeClr>
                  </a:glow>
                </a:effectLst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AC9D11-A861-4D0F-ADBB-0C2395C3E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956891"/>
            <a:ext cx="4768850" cy="38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Optional date field</a:t>
            </a:r>
          </a:p>
        </p:txBody>
      </p:sp>
    </p:spTree>
    <p:extLst>
      <p:ext uri="{BB962C8B-B14F-4D97-AF65-F5344CB8AC3E}">
        <p14:creationId xmlns:p14="http://schemas.microsoft.com/office/powerpoint/2010/main" val="3368074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2533" y="345613"/>
            <a:ext cx="7886700" cy="129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533" y="1960034"/>
            <a:ext cx="83142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533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4067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A1543-833A-AA41-B547-F479E56A3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9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72" r:id="rId12"/>
    <p:sldLayoutId id="2147483690" r:id="rId13"/>
    <p:sldLayoutId id="2147483662" r:id="rId14"/>
    <p:sldLayoutId id="2147483694" r:id="rId15"/>
    <p:sldLayoutId id="2147483692" r:id="rId16"/>
    <p:sldLayoutId id="2147483693" r:id="rId17"/>
    <p:sldLayoutId id="2147483691" r:id="rId18"/>
    <p:sldLayoutId id="2147483664" r:id="rId19"/>
    <p:sldLayoutId id="2147483665" r:id="rId20"/>
    <p:sldLayoutId id="2147483666" r:id="rId21"/>
    <p:sldLayoutId id="2147483695" r:id="rId22"/>
    <p:sldLayoutId id="2147483684" r:id="rId23"/>
    <p:sldLayoutId id="2147483685" r:id="rId24"/>
    <p:sldLayoutId id="2147483686" r:id="rId25"/>
    <p:sldLayoutId id="2147483687" r:id="rId26"/>
    <p:sldLayoutId id="2147483663" r:id="rId27"/>
    <p:sldLayoutId id="2147483688" r:id="rId28"/>
    <p:sldLayoutId id="2147483689" r:id="rId29"/>
    <p:sldLayoutId id="2147483667" r:id="rId30"/>
    <p:sldLayoutId id="2147483696" r:id="rId31"/>
    <p:sldLayoutId id="2147483697" r:id="rId32"/>
    <p:sldLayoutId id="2147483698" r:id="rId33"/>
    <p:sldLayoutId id="2147483703" r:id="rId34"/>
    <p:sldLayoutId id="2147483706" r:id="rId35"/>
    <p:sldLayoutId id="2147483704" r:id="rId36"/>
    <p:sldLayoutId id="2147483705" r:id="rId37"/>
    <p:sldLayoutId id="2147483669" r:id="rId38"/>
    <p:sldLayoutId id="2147483670" r:id="rId39"/>
    <p:sldLayoutId id="2147483671" r:id="rId40"/>
    <p:sldLayoutId id="2147483699" r:id="rId41"/>
    <p:sldLayoutId id="2147483700" r:id="rId42"/>
    <p:sldLayoutId id="2147483701" r:id="rId43"/>
    <p:sldLayoutId id="2147483702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orient="horz" pos="4032" userDrawn="1">
          <p15:clr>
            <a:srgbClr val="F26B43"/>
          </p15:clr>
        </p15:guide>
        <p15:guide id="5" orient="horz" pos="1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ber.org/papers/w28394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9F63-E611-48B1-A530-2093C511CA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Eviction Moratorium Update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E968E6-8207-40E9-A165-E9989B00D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October 14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62462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25FA0F-BC1D-4AF3-8C9C-87C6B5DD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959318"/>
            <a:ext cx="8314267" cy="469833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law: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Eviction Moratorium played a critical role in keeping families safe in the pandemic.</a:t>
            </a:r>
          </a:p>
          <a:p>
            <a:pPr lvl="2"/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by researchers at Duke found that eviction-prevention policies reduced the pandemic death rate by 11 percent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Eviction Moratorium ended statewide in California on 9/30/21.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localities (like Alameda) have longer moratoria.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state pre-empted localities from passing new, longer moratoria laws.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Renters still have protections after October 1st, and money is available for both rent and utility debt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393EC5-663E-4864-9999-A17DCD59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 Cliff: Background</a:t>
            </a:r>
          </a:p>
        </p:txBody>
      </p:sp>
    </p:spTree>
    <p:extLst>
      <p:ext uri="{BB962C8B-B14F-4D97-AF65-F5344CB8AC3E}">
        <p14:creationId xmlns:p14="http://schemas.microsoft.com/office/powerpoint/2010/main" val="251301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079E1E-AFA9-48D9-8598-6D1574513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0" y="2127590"/>
            <a:ext cx="3750068" cy="4208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Numbers: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early 750,000 households behind on rent across the state, nearly ¾ of whom are People of Color</a:t>
            </a:r>
          </a:p>
          <a:p>
            <a:pPr marL="457200" lvl="1" indent="0">
              <a:buNone/>
            </a:pP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383,000 applications have been received for ERAP</a:t>
            </a:r>
          </a:p>
          <a:p>
            <a:pPr marL="457200" lvl="1" indent="0">
              <a:buNone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the state has received applications for about $3.8 billion in rental aid, it has</a:t>
            </a:r>
            <a:r>
              <a:rPr lang="en-US" sz="20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distributed only about $720 million. </a:t>
            </a:r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B3658A5-C8C3-462F-8438-D5C682AF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354013"/>
            <a:ext cx="7886700" cy="1195387"/>
          </a:xfrm>
        </p:spPr>
        <p:txBody>
          <a:bodyPr/>
          <a:lstStyle/>
          <a:p>
            <a:r>
              <a:rPr lang="en-US" dirty="0"/>
              <a:t>Eviction Cliff: 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C1A3D-6081-4D44-A057-DFB26045E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" b="1"/>
          <a:stretch/>
        </p:blipFill>
        <p:spPr>
          <a:xfrm>
            <a:off x="4316413" y="1959315"/>
            <a:ext cx="4453790" cy="45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5B8055-3AA8-43D3-9A58-FCF235860C0F}"/>
              </a:ext>
            </a:extLst>
          </p:cNvPr>
          <p:cNvSpPr/>
          <p:nvPr/>
        </p:nvSpPr>
        <p:spPr>
          <a:xfrm>
            <a:off x="441789" y="1382412"/>
            <a:ext cx="698642" cy="826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29467-13B9-4018-8B21-AF46270D3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08" y="1296801"/>
            <a:ext cx="6680803" cy="554535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DBA5BE2-5C61-4563-B5B2-4E6BAD23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92" y="158712"/>
            <a:ext cx="7886700" cy="1223700"/>
          </a:xfrm>
        </p:spPr>
        <p:txBody>
          <a:bodyPr/>
          <a:lstStyle/>
          <a:p>
            <a:r>
              <a:rPr lang="en-US" dirty="0"/>
              <a:t>8 Essential Actions for the Bay Area</a:t>
            </a:r>
          </a:p>
        </p:txBody>
      </p:sp>
    </p:spTree>
    <p:extLst>
      <p:ext uri="{BB962C8B-B14F-4D97-AF65-F5344CB8AC3E}">
        <p14:creationId xmlns:p14="http://schemas.microsoft.com/office/powerpoint/2010/main" val="108122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3CD0-B22E-4AB3-85FF-E60A8BAE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California’s Renter Protections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5A18F-8AD0-4A55-9E61-310982971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70" y="1784657"/>
            <a:ext cx="7100259" cy="56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7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627975-04FF-45C5-80B9-F491A57A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2743200"/>
            <a:ext cx="8314267" cy="3424238"/>
          </a:xfrm>
        </p:spPr>
        <p:txBody>
          <a:bodyPr/>
          <a:lstStyle/>
          <a:p>
            <a:r>
              <a:rPr lang="en-US" sz="2400" cap="small" spc="40" dirty="0">
                <a:solidFill>
                  <a:srgbClr val="D14D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 Tepperman-Gelfant, Public Advocates</a:t>
            </a:r>
          </a:p>
          <a:p>
            <a:r>
              <a:rPr lang="en-US" sz="2400" cap="small" spc="40" dirty="0">
                <a:solidFill>
                  <a:srgbClr val="D14D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Nathan Ho, City of San Jose</a:t>
            </a:r>
          </a:p>
          <a:p>
            <a:r>
              <a:rPr lang="en-US" sz="2400" cap="small" spc="40" dirty="0">
                <a:solidFill>
                  <a:srgbClr val="D14D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Alina Harway, Nonprofit Housing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3C9C29-0685-479D-9BE0-0E3C3E8A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Spotlight:</a:t>
            </a:r>
          </a:p>
        </p:txBody>
      </p:sp>
    </p:spTree>
    <p:extLst>
      <p:ext uri="{BB962C8B-B14F-4D97-AF65-F5344CB8AC3E}">
        <p14:creationId xmlns:p14="http://schemas.microsoft.com/office/powerpoint/2010/main" val="820315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F Color Palette">
      <a:dk1>
        <a:srgbClr val="000000"/>
      </a:dk1>
      <a:lt1>
        <a:srgbClr val="FFFFFF"/>
      </a:lt1>
      <a:dk2>
        <a:srgbClr val="2B4783"/>
      </a:dk2>
      <a:lt2>
        <a:srgbClr val="EAE7E6"/>
      </a:lt2>
      <a:accent1>
        <a:srgbClr val="2B4783"/>
      </a:accent1>
      <a:accent2>
        <a:srgbClr val="4191CA"/>
      </a:accent2>
      <a:accent3>
        <a:srgbClr val="EF4523"/>
      </a:accent3>
      <a:accent4>
        <a:srgbClr val="F0961A"/>
      </a:accent4>
      <a:accent5>
        <a:srgbClr val="64C08E"/>
      </a:accent5>
      <a:accent6>
        <a:srgbClr val="8B4EAF"/>
      </a:accent6>
      <a:hlink>
        <a:srgbClr val="2B4783"/>
      </a:hlink>
      <a:folHlink>
        <a:srgbClr val="EF4623"/>
      </a:folHlink>
    </a:clrScheme>
    <a:fontScheme name="SFF Font Theme">
      <a:majorFont>
        <a:latin typeface="Arial Nova Cond"/>
        <a:ea typeface=""/>
        <a:cs typeface=""/>
      </a:majorFont>
      <a:minorFont>
        <a:latin typeface="Arial Nov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CF8D64-5EDA-41F1-8B27-15759FACDC3E}" vid="{D3EB0F89-3FC0-4595-AA18-2181C297F9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D19BFAC18074C96C29124FA005EAC" ma:contentTypeVersion="13" ma:contentTypeDescription="Create a new document." ma:contentTypeScope="" ma:versionID="9fbd847992aafb33c6573a24581f4940">
  <xsd:schema xmlns:xsd="http://www.w3.org/2001/XMLSchema" xmlns:xs="http://www.w3.org/2001/XMLSchema" xmlns:p="http://schemas.microsoft.com/office/2006/metadata/properties" xmlns:ns2="fabbfb91-4f64-4ae6-ba26-286cdfb6ad47" xmlns:ns3="495c0e48-8815-495b-a6f7-8d44bf70f073" targetNamespace="http://schemas.microsoft.com/office/2006/metadata/properties" ma:root="true" ma:fieldsID="e56a64fcae7ff1c2a7100c14fda6512d" ns2:_="" ns3:_="">
    <xsd:import namespace="fabbfb91-4f64-4ae6-ba26-286cdfb6ad47"/>
    <xsd:import namespace="495c0e48-8815-495b-a6f7-8d44bf70f0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bfb91-4f64-4ae6-ba26-286cdfb6a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c0e48-8815-495b-a6f7-8d44bf70f0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95c0e48-8815-495b-a6f7-8d44bf70f073">
      <UserInfo>
        <DisplayName>Eduardo "Lalo" Gonzalez</DisplayName>
        <AccountId>539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7AAC5FD-A6A4-4E4F-9F15-A3E61FA405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B502A9-7537-4322-9551-4F05EB5B74F1}">
  <ds:schemaRefs>
    <ds:schemaRef ds:uri="495c0e48-8815-495b-a6f7-8d44bf70f073"/>
    <ds:schemaRef ds:uri="fabbfb91-4f64-4ae6-ba26-286cdfb6a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DDE0CF-07AC-49BA-97D9-E4458706995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95c0e48-8815-495b-a6f7-8d44bf70f073"/>
    <ds:schemaRef ds:uri="fabbfb91-4f64-4ae6-ba26-286cdfb6ad4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DOWNLOAD ME TO USE_SFF_Presentation_Template (3)</Template>
  <TotalTime>1459</TotalTime>
  <Words>183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Nova</vt:lpstr>
      <vt:lpstr>Arial Nova Cond</vt:lpstr>
      <vt:lpstr>Calibri</vt:lpstr>
      <vt:lpstr>Palatino Linotype</vt:lpstr>
      <vt:lpstr>Wingdings</vt:lpstr>
      <vt:lpstr>Office Theme</vt:lpstr>
      <vt:lpstr>Eviction Moratorium Update</vt:lpstr>
      <vt:lpstr>Eviction Cliff: Background</vt:lpstr>
      <vt:lpstr>Eviction Cliff: Background</vt:lpstr>
      <vt:lpstr>8 Essential Actions for the Bay Area</vt:lpstr>
      <vt:lpstr>Understanding California’s Renter Protections</vt:lpstr>
      <vt:lpstr>Spotlight: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Rodney K. Nickens, Jr</dc:creator>
  <cp:lastModifiedBy>Christa Brown</cp:lastModifiedBy>
  <cp:revision>2</cp:revision>
  <dcterms:created xsi:type="dcterms:W3CDTF">2021-09-22T20:31:02Z</dcterms:created>
  <dcterms:modified xsi:type="dcterms:W3CDTF">2021-10-13T17:00:39Z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0x010100E47D19BFAC18074C96C29124FA005EAC</vt:lpwstr>
  </property>
</Properties>
</file>