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f3418d2b11_0_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f3418d2b1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6cd2db50d2_4_48: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6cd2db50d2_4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6cd131ca2f_0_19: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6cd131ca2f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8b5b09a262_1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b5b09a26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f3418d2b11_0_1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f3418d2b1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f3418d2b11_0_2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f3418d2b1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f3418d2b11_0_12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f3418d2b11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f3418d2b11_0_5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f3418d2b1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f3418d2b11_0_4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f3418d2b1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f3418d2b11_0_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f3418d2b1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type="title">
  <p:cSld name="TITLE">
    <p:bg>
      <p:bgPr>
        <a:solidFill>
          <a:schemeClr val="lt1"/>
        </a:solidFill>
      </p:bgPr>
    </p:bg>
    <p:spTree>
      <p:nvGrpSpPr>
        <p:cNvPr id="7" name="Shape 7"/>
        <p:cNvGrpSpPr/>
        <p:nvPr/>
      </p:nvGrpSpPr>
      <p:grpSpPr>
        <a:xfrm>
          <a:off x="0" y="0"/>
          <a:ext cx="0" cy="0"/>
          <a:chOff x="0" y="0"/>
          <a:chExt cx="0" cy="0"/>
        </a:xfrm>
      </p:grpSpPr>
      <p:sp>
        <p:nvSpPr>
          <p:cNvPr id="8" name="Google Shape;8;p2"/>
          <p:cNvSpPr txBox="1"/>
          <p:nvPr>
            <p:ph idx="12" type="sldNum"/>
          </p:nvPr>
        </p:nvSpPr>
        <p:spPr>
          <a:xfrm>
            <a:off x="8472450" y="6239667"/>
            <a:ext cx="548700" cy="429900"/>
          </a:xfrm>
          <a:prstGeom prst="rect">
            <a:avLst/>
          </a:prstGeom>
        </p:spPr>
        <p:txBody>
          <a:bodyPr anchorCtr="0" anchor="ctr" bIns="91425" lIns="91425" spcFirstLastPara="1" rIns="91425" wrap="square" tIns="91425">
            <a:noAutofit/>
          </a:bodyPr>
          <a:lstStyle>
            <a:lvl1pPr lvl="0" rtl="0">
              <a:buNone/>
              <a:defRPr>
                <a:solidFill>
                  <a:srgbClr val="434343"/>
                </a:solidFill>
              </a:defRPr>
            </a:lvl1pPr>
            <a:lvl2pPr lvl="1" rtl="0">
              <a:buNone/>
              <a:defRPr>
                <a:solidFill>
                  <a:srgbClr val="434343"/>
                </a:solidFill>
              </a:defRPr>
            </a:lvl2pPr>
            <a:lvl3pPr lvl="2" rtl="0">
              <a:buNone/>
              <a:defRPr>
                <a:solidFill>
                  <a:srgbClr val="434343"/>
                </a:solidFill>
              </a:defRPr>
            </a:lvl3pPr>
            <a:lvl4pPr lvl="3" rtl="0">
              <a:buNone/>
              <a:defRPr>
                <a:solidFill>
                  <a:srgbClr val="434343"/>
                </a:solidFill>
              </a:defRPr>
            </a:lvl4pPr>
            <a:lvl5pPr lvl="4" rtl="0">
              <a:buNone/>
              <a:defRPr>
                <a:solidFill>
                  <a:srgbClr val="434343"/>
                </a:solidFill>
              </a:defRPr>
            </a:lvl5pPr>
            <a:lvl6pPr lvl="5" rtl="0">
              <a:buNone/>
              <a:defRPr>
                <a:solidFill>
                  <a:srgbClr val="434343"/>
                </a:solidFill>
              </a:defRPr>
            </a:lvl6pPr>
            <a:lvl7pPr lvl="6" rtl="0">
              <a:buNone/>
              <a:defRPr>
                <a:solidFill>
                  <a:srgbClr val="434343"/>
                </a:solidFill>
              </a:defRPr>
            </a:lvl7pPr>
            <a:lvl8pPr lvl="7" rtl="0">
              <a:buNone/>
              <a:defRPr>
                <a:solidFill>
                  <a:srgbClr val="434343"/>
                </a:solidFill>
              </a:defRPr>
            </a:lvl8pPr>
            <a:lvl9pPr lvl="8" rtl="0">
              <a:buNone/>
              <a:defRPr>
                <a:solidFill>
                  <a:srgbClr val="434343"/>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2"/>
          <p:cNvSpPr/>
          <p:nvPr/>
        </p:nvSpPr>
        <p:spPr>
          <a:xfrm>
            <a:off x="-33300" y="280200"/>
            <a:ext cx="8791800" cy="789600"/>
          </a:xfrm>
          <a:prstGeom prst="homePlate">
            <a:avLst>
              <a:gd fmla="val 40028" name="adj"/>
            </a:avLst>
          </a:prstGeom>
          <a:noFill/>
          <a:ln cap="flat" cmpd="sng" w="9525">
            <a:solidFill>
              <a:srgbClr val="BA522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2"/>
          <p:cNvSpPr txBox="1"/>
          <p:nvPr>
            <p:ph type="title"/>
          </p:nvPr>
        </p:nvSpPr>
        <p:spPr>
          <a:xfrm>
            <a:off x="358525" y="314433"/>
            <a:ext cx="7752600" cy="628800"/>
          </a:xfrm>
          <a:prstGeom prst="rect">
            <a:avLst/>
          </a:prstGeom>
          <a:noFill/>
          <a:ln>
            <a:noFill/>
          </a:ln>
        </p:spPr>
        <p:txBody>
          <a:bodyPr anchorCtr="0" anchor="t" bIns="0" lIns="0" spcFirstLastPara="1" rIns="0" wrap="square" tIns="0">
            <a:noAutofit/>
          </a:bodyPr>
          <a:lstStyle>
            <a:lvl1pPr lvl="0" rtl="0">
              <a:spcBef>
                <a:spcPts val="0"/>
              </a:spcBef>
              <a:spcAft>
                <a:spcPts val="0"/>
              </a:spcAft>
              <a:buNone/>
              <a:defRPr b="1" sz="3500">
                <a:solidFill>
                  <a:srgbClr val="304C8E"/>
                </a:solidFill>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 name="Google Shape;11;p2"/>
          <p:cNvSpPr txBox="1"/>
          <p:nvPr>
            <p:ph idx="1" type="body"/>
          </p:nvPr>
        </p:nvSpPr>
        <p:spPr>
          <a:xfrm>
            <a:off x="358525" y="1440767"/>
            <a:ext cx="8400000" cy="3819300"/>
          </a:xfrm>
          <a:prstGeom prst="rect">
            <a:avLst/>
          </a:prstGeom>
          <a:noFill/>
          <a:ln>
            <a:noFill/>
          </a:ln>
        </p:spPr>
        <p:txBody>
          <a:bodyPr anchorCtr="0" anchor="t" bIns="0" lIns="0" spcFirstLastPara="1" rIns="0" wrap="square" tIns="0">
            <a:noAutofit/>
          </a:bodyPr>
          <a:lstStyle>
            <a:lvl1pPr indent="-355600" lvl="0" marL="457200" rtl="0">
              <a:spcBef>
                <a:spcPts val="0"/>
              </a:spcBef>
              <a:spcAft>
                <a:spcPts val="0"/>
              </a:spcAft>
              <a:buClr>
                <a:srgbClr val="434343"/>
              </a:buClr>
              <a:buSzPts val="2000"/>
              <a:buFont typeface="Verdana"/>
              <a:buChar char="●"/>
              <a:defRPr sz="2000">
                <a:solidFill>
                  <a:srgbClr val="434343"/>
                </a:solidFill>
                <a:latin typeface="Verdana"/>
                <a:ea typeface="Verdana"/>
                <a:cs typeface="Verdana"/>
                <a:sym typeface="Verdana"/>
              </a:defRPr>
            </a:lvl1pPr>
            <a:lvl2pPr indent="-355600" lvl="1" marL="914400" rtl="0">
              <a:spcBef>
                <a:spcPts val="0"/>
              </a:spcBef>
              <a:spcAft>
                <a:spcPts val="0"/>
              </a:spcAft>
              <a:buClr>
                <a:srgbClr val="434343"/>
              </a:buClr>
              <a:buSzPts val="2000"/>
              <a:buFont typeface="Verdana"/>
              <a:buChar char="○"/>
              <a:defRPr sz="2000">
                <a:solidFill>
                  <a:srgbClr val="434343"/>
                </a:solidFill>
                <a:latin typeface="Verdana"/>
                <a:ea typeface="Verdana"/>
                <a:cs typeface="Verdana"/>
                <a:sym typeface="Verdana"/>
              </a:defRPr>
            </a:lvl2pPr>
            <a:lvl3pPr indent="-355600" lvl="2" marL="1371600" rtl="0">
              <a:spcBef>
                <a:spcPts val="0"/>
              </a:spcBef>
              <a:spcAft>
                <a:spcPts val="0"/>
              </a:spcAft>
              <a:buClr>
                <a:srgbClr val="434343"/>
              </a:buClr>
              <a:buSzPts val="2000"/>
              <a:buFont typeface="Verdana"/>
              <a:buChar char="■"/>
              <a:defRPr sz="2000">
                <a:solidFill>
                  <a:srgbClr val="434343"/>
                </a:solidFill>
                <a:latin typeface="Verdana"/>
                <a:ea typeface="Verdana"/>
                <a:cs typeface="Verdana"/>
                <a:sym typeface="Verdana"/>
              </a:defRPr>
            </a:lvl3pPr>
            <a:lvl4pPr indent="-355600" lvl="3" marL="1828800" rtl="0">
              <a:spcBef>
                <a:spcPts val="0"/>
              </a:spcBef>
              <a:spcAft>
                <a:spcPts val="0"/>
              </a:spcAft>
              <a:buClr>
                <a:srgbClr val="434343"/>
              </a:buClr>
              <a:buSzPts val="2000"/>
              <a:buFont typeface="Verdana"/>
              <a:buChar char="●"/>
              <a:defRPr sz="2000">
                <a:solidFill>
                  <a:srgbClr val="434343"/>
                </a:solidFill>
                <a:latin typeface="Verdana"/>
                <a:ea typeface="Verdana"/>
                <a:cs typeface="Verdana"/>
                <a:sym typeface="Verdana"/>
              </a:defRPr>
            </a:lvl4pPr>
            <a:lvl5pPr indent="-355600" lvl="4" marL="2286000" rtl="0">
              <a:spcBef>
                <a:spcPts val="0"/>
              </a:spcBef>
              <a:spcAft>
                <a:spcPts val="0"/>
              </a:spcAft>
              <a:buClr>
                <a:srgbClr val="434343"/>
              </a:buClr>
              <a:buSzPts val="2000"/>
              <a:buFont typeface="Verdana"/>
              <a:buChar char="○"/>
              <a:defRPr sz="2000">
                <a:solidFill>
                  <a:srgbClr val="434343"/>
                </a:solidFill>
                <a:latin typeface="Verdana"/>
                <a:ea typeface="Verdana"/>
                <a:cs typeface="Verdana"/>
                <a:sym typeface="Verdana"/>
              </a:defRPr>
            </a:lvl5pPr>
            <a:lvl6pPr indent="-355600" lvl="5" marL="2743200" rtl="0">
              <a:spcBef>
                <a:spcPts val="0"/>
              </a:spcBef>
              <a:spcAft>
                <a:spcPts val="0"/>
              </a:spcAft>
              <a:buClr>
                <a:srgbClr val="434343"/>
              </a:buClr>
              <a:buSzPts val="2000"/>
              <a:buFont typeface="Verdana"/>
              <a:buChar char="■"/>
              <a:defRPr sz="2000">
                <a:solidFill>
                  <a:srgbClr val="434343"/>
                </a:solidFill>
                <a:latin typeface="Verdana"/>
                <a:ea typeface="Verdana"/>
                <a:cs typeface="Verdana"/>
                <a:sym typeface="Verdana"/>
              </a:defRPr>
            </a:lvl6pPr>
            <a:lvl7pPr indent="-355600" lvl="6" marL="3200400" rtl="0">
              <a:spcBef>
                <a:spcPts val="0"/>
              </a:spcBef>
              <a:spcAft>
                <a:spcPts val="0"/>
              </a:spcAft>
              <a:buClr>
                <a:srgbClr val="434343"/>
              </a:buClr>
              <a:buSzPts val="2000"/>
              <a:buFont typeface="Verdana"/>
              <a:buChar char="●"/>
              <a:defRPr sz="2000">
                <a:solidFill>
                  <a:srgbClr val="434343"/>
                </a:solidFill>
                <a:latin typeface="Verdana"/>
                <a:ea typeface="Verdana"/>
                <a:cs typeface="Verdana"/>
                <a:sym typeface="Verdana"/>
              </a:defRPr>
            </a:lvl7pPr>
            <a:lvl8pPr indent="-355600" lvl="7" marL="3657600" rtl="0">
              <a:spcBef>
                <a:spcPts val="0"/>
              </a:spcBef>
              <a:spcAft>
                <a:spcPts val="0"/>
              </a:spcAft>
              <a:buClr>
                <a:srgbClr val="434343"/>
              </a:buClr>
              <a:buSzPts val="2000"/>
              <a:buFont typeface="Verdana"/>
              <a:buChar char="○"/>
              <a:defRPr sz="2000">
                <a:solidFill>
                  <a:srgbClr val="434343"/>
                </a:solidFill>
                <a:latin typeface="Verdana"/>
                <a:ea typeface="Verdana"/>
                <a:cs typeface="Verdana"/>
                <a:sym typeface="Verdana"/>
              </a:defRPr>
            </a:lvl8pPr>
            <a:lvl9pPr indent="-355600" lvl="8" marL="4114800" rtl="0">
              <a:spcBef>
                <a:spcPts val="0"/>
              </a:spcBef>
              <a:spcAft>
                <a:spcPts val="0"/>
              </a:spcAft>
              <a:buClr>
                <a:srgbClr val="434343"/>
              </a:buClr>
              <a:buSzPts val="2000"/>
              <a:buFont typeface="Verdana"/>
              <a:buChar char="■"/>
              <a:defRPr sz="2000">
                <a:solidFill>
                  <a:srgbClr val="434343"/>
                </a:solidFill>
                <a:latin typeface="Verdana"/>
                <a:ea typeface="Verdana"/>
                <a:cs typeface="Verdana"/>
                <a:sym typeface="Verdana"/>
              </a:defRPr>
            </a:lvl9pPr>
          </a:lstStyle>
          <a:p/>
        </p:txBody>
      </p:sp>
      <p:sp>
        <p:nvSpPr>
          <p:cNvPr id="12" name="Google Shape;12;p2"/>
          <p:cNvSpPr txBox="1"/>
          <p:nvPr>
            <p:ph idx="2" type="body"/>
          </p:nvPr>
        </p:nvSpPr>
        <p:spPr>
          <a:xfrm>
            <a:off x="535825" y="6286800"/>
            <a:ext cx="8159700" cy="351900"/>
          </a:xfrm>
          <a:prstGeom prst="rect">
            <a:avLst/>
          </a:prstGeom>
          <a:noFill/>
          <a:ln>
            <a:noFill/>
          </a:ln>
        </p:spPr>
        <p:txBody>
          <a:bodyPr anchorCtr="0" anchor="t" bIns="0" lIns="0" spcFirstLastPara="1" rIns="0" wrap="square" tIns="0">
            <a:noAutofit/>
          </a:bodyPr>
          <a:lstStyle>
            <a:lvl1pPr indent="-317500" lvl="0" marL="457200" rtl="0" algn="r">
              <a:spcBef>
                <a:spcPts val="0"/>
              </a:spcBef>
              <a:spcAft>
                <a:spcPts val="0"/>
              </a:spcAft>
              <a:buClr>
                <a:srgbClr val="434343"/>
              </a:buClr>
              <a:buSzPts val="1400"/>
              <a:buFont typeface="Verdana"/>
              <a:buChar char="●"/>
              <a:defRPr>
                <a:solidFill>
                  <a:srgbClr val="434343"/>
                </a:solidFill>
                <a:latin typeface="Verdana"/>
                <a:ea typeface="Verdana"/>
                <a:cs typeface="Verdana"/>
                <a:sym typeface="Verdana"/>
              </a:defRPr>
            </a:lvl1pPr>
            <a:lvl2pPr indent="-317500" lvl="1" marL="914400" rtl="0" algn="r">
              <a:spcBef>
                <a:spcPts val="0"/>
              </a:spcBef>
              <a:spcAft>
                <a:spcPts val="0"/>
              </a:spcAft>
              <a:buSzPts val="1400"/>
              <a:buFont typeface="Verdana"/>
              <a:buChar char="○"/>
              <a:defRPr>
                <a:latin typeface="Verdana"/>
                <a:ea typeface="Verdana"/>
                <a:cs typeface="Verdana"/>
                <a:sym typeface="Verdana"/>
              </a:defRPr>
            </a:lvl2pPr>
            <a:lvl3pPr indent="-317500" lvl="2" marL="1371600" rtl="0" algn="r">
              <a:spcBef>
                <a:spcPts val="0"/>
              </a:spcBef>
              <a:spcAft>
                <a:spcPts val="0"/>
              </a:spcAft>
              <a:buSzPts val="1400"/>
              <a:buFont typeface="Verdana"/>
              <a:buChar char="■"/>
              <a:defRPr>
                <a:latin typeface="Verdana"/>
                <a:ea typeface="Verdana"/>
                <a:cs typeface="Verdana"/>
                <a:sym typeface="Verdana"/>
              </a:defRPr>
            </a:lvl3pPr>
            <a:lvl4pPr indent="-317500" lvl="3" marL="1828800" rtl="0" algn="r">
              <a:spcBef>
                <a:spcPts val="0"/>
              </a:spcBef>
              <a:spcAft>
                <a:spcPts val="0"/>
              </a:spcAft>
              <a:buSzPts val="1400"/>
              <a:buFont typeface="Verdana"/>
              <a:buChar char="●"/>
              <a:defRPr>
                <a:latin typeface="Verdana"/>
                <a:ea typeface="Verdana"/>
                <a:cs typeface="Verdana"/>
                <a:sym typeface="Verdana"/>
              </a:defRPr>
            </a:lvl4pPr>
            <a:lvl5pPr indent="-317500" lvl="4" marL="2286000" rtl="0" algn="r">
              <a:spcBef>
                <a:spcPts val="0"/>
              </a:spcBef>
              <a:spcAft>
                <a:spcPts val="0"/>
              </a:spcAft>
              <a:buSzPts val="1400"/>
              <a:buFont typeface="Verdana"/>
              <a:buChar char="○"/>
              <a:defRPr>
                <a:latin typeface="Verdana"/>
                <a:ea typeface="Verdana"/>
                <a:cs typeface="Verdana"/>
                <a:sym typeface="Verdana"/>
              </a:defRPr>
            </a:lvl5pPr>
            <a:lvl6pPr indent="-317500" lvl="5" marL="2743200" rtl="0" algn="r">
              <a:spcBef>
                <a:spcPts val="0"/>
              </a:spcBef>
              <a:spcAft>
                <a:spcPts val="0"/>
              </a:spcAft>
              <a:buSzPts val="1400"/>
              <a:buFont typeface="Verdana"/>
              <a:buChar char="■"/>
              <a:defRPr>
                <a:latin typeface="Verdana"/>
                <a:ea typeface="Verdana"/>
                <a:cs typeface="Verdana"/>
                <a:sym typeface="Verdana"/>
              </a:defRPr>
            </a:lvl6pPr>
            <a:lvl7pPr indent="-317500" lvl="6" marL="3200400" rtl="0" algn="r">
              <a:spcBef>
                <a:spcPts val="0"/>
              </a:spcBef>
              <a:spcAft>
                <a:spcPts val="0"/>
              </a:spcAft>
              <a:buSzPts val="1400"/>
              <a:buFont typeface="Verdana"/>
              <a:buChar char="●"/>
              <a:defRPr>
                <a:latin typeface="Verdana"/>
                <a:ea typeface="Verdana"/>
                <a:cs typeface="Verdana"/>
                <a:sym typeface="Verdana"/>
              </a:defRPr>
            </a:lvl7pPr>
            <a:lvl8pPr indent="-317500" lvl="7" marL="3657600" rtl="0" algn="r">
              <a:spcBef>
                <a:spcPts val="0"/>
              </a:spcBef>
              <a:spcAft>
                <a:spcPts val="0"/>
              </a:spcAft>
              <a:buSzPts val="1400"/>
              <a:buFont typeface="Verdana"/>
              <a:buChar char="○"/>
              <a:defRPr>
                <a:latin typeface="Verdana"/>
                <a:ea typeface="Verdana"/>
                <a:cs typeface="Verdana"/>
                <a:sym typeface="Verdana"/>
              </a:defRPr>
            </a:lvl8pPr>
            <a:lvl9pPr indent="-317500" lvl="8" marL="4114800" rtl="0" algn="r">
              <a:spcBef>
                <a:spcPts val="0"/>
              </a:spcBef>
              <a:spcAft>
                <a:spcPts val="0"/>
              </a:spcAft>
              <a:buSzPts val="1400"/>
              <a:buFont typeface="Verdana"/>
              <a:buChar char="■"/>
              <a:defRPr>
                <a:latin typeface="Verdana"/>
                <a:ea typeface="Verdana"/>
                <a:cs typeface="Verdana"/>
                <a:sym typeface="Verdana"/>
              </a:defRPr>
            </a:lvl9pPr>
          </a:lstStyle>
          <a:p/>
        </p:txBody>
      </p:sp>
    </p:spTree>
  </p:cSld>
  <p:clrMapOvr>
    <a:masterClrMapping/>
  </p:clrMapOvr>
  <p:extLst>
    <p:ext uri="{DCECCB84-F9BA-43D5-87BE-67443E8EF086}">
      <p15:sldGuideLst>
        <p15:guide id="1" pos="216">
          <p15:clr>
            <a:srgbClr val="FA7B17"/>
          </p15:clr>
        </p15:guide>
        <p15:guide id="2" pos="226">
          <p15:clr>
            <a:srgbClr val="FA7B17"/>
          </p15:clr>
        </p15:guide>
        <p15:guide id="3" orient="horz" pos="41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p:cSld name="ONE_COLUMN_TEXT_1">
    <p:bg>
      <p:bgPr>
        <a:blipFill>
          <a:blip r:embed="rId2">
            <a:alphaModFix/>
          </a:blip>
          <a:stretch>
            <a:fillRect/>
          </a:stretch>
        </a:blipFill>
      </p:bgPr>
    </p:bg>
    <p:spTree>
      <p:nvGrpSpPr>
        <p:cNvPr id="75" name="Shape 75"/>
        <p:cNvGrpSpPr/>
        <p:nvPr/>
      </p:nvGrpSpPr>
      <p:grpSpPr>
        <a:xfrm>
          <a:off x="0" y="0"/>
          <a:ext cx="0" cy="0"/>
          <a:chOff x="0" y="0"/>
          <a:chExt cx="0" cy="0"/>
        </a:xfrm>
      </p:grpSpPr>
      <p:sp>
        <p:nvSpPr>
          <p:cNvPr id="76" name="Google Shape;76;p11"/>
          <p:cNvSpPr/>
          <p:nvPr/>
        </p:nvSpPr>
        <p:spPr>
          <a:xfrm>
            <a:off x="0" y="0"/>
            <a:ext cx="9198300" cy="6858000"/>
          </a:xfrm>
          <a:prstGeom prst="rect">
            <a:avLst/>
          </a:prstGeom>
          <a:gradFill>
            <a:gsLst>
              <a:gs pos="0">
                <a:srgbClr val="FFFFFF">
                  <a:alpha val="0"/>
                  <a:alpha val="80390"/>
                </a:srgbClr>
              </a:gs>
              <a:gs pos="100000">
                <a:srgbClr val="304C8E">
                  <a:alpha val="64705"/>
                  <a:alpha val="80390"/>
                </a:srgbClr>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8A4B0"/>
              </a:solidFill>
            </a:endParaRPr>
          </a:p>
        </p:txBody>
      </p:sp>
      <p:sp>
        <p:nvSpPr>
          <p:cNvPr id="77" name="Google Shape;77;p11"/>
          <p:cNvSpPr/>
          <p:nvPr/>
        </p:nvSpPr>
        <p:spPr>
          <a:xfrm>
            <a:off x="0" y="5020400"/>
            <a:ext cx="3735000" cy="1837500"/>
          </a:xfrm>
          <a:prstGeom prst="homePlate">
            <a:avLst>
              <a:gd fmla="val 36512" name="adj"/>
            </a:avLst>
          </a:prstGeom>
          <a:solidFill>
            <a:srgbClr val="BA5226">
              <a:alpha val="8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8" name="Google Shape;78;p11"/>
          <p:cNvPicPr preferRelativeResize="0"/>
          <p:nvPr/>
        </p:nvPicPr>
        <p:blipFill>
          <a:blip r:embed="rId3">
            <a:alphaModFix/>
          </a:blip>
          <a:stretch>
            <a:fillRect/>
          </a:stretch>
        </p:blipFill>
        <p:spPr>
          <a:xfrm>
            <a:off x="411975" y="0"/>
            <a:ext cx="914938" cy="1055700"/>
          </a:xfrm>
          <a:prstGeom prst="rect">
            <a:avLst/>
          </a:prstGeom>
          <a:noFill/>
          <a:ln>
            <a:noFill/>
          </a:ln>
        </p:spPr>
      </p:pic>
      <p:sp>
        <p:nvSpPr>
          <p:cNvPr id="79" name="Google Shape;79;p11"/>
          <p:cNvSpPr txBox="1"/>
          <p:nvPr>
            <p:ph type="title"/>
          </p:nvPr>
        </p:nvSpPr>
        <p:spPr>
          <a:xfrm>
            <a:off x="384100" y="3102033"/>
            <a:ext cx="7752600" cy="861900"/>
          </a:xfrm>
          <a:prstGeom prst="rect">
            <a:avLst/>
          </a:prstGeom>
          <a:noFill/>
          <a:ln>
            <a:noFill/>
          </a:ln>
        </p:spPr>
        <p:txBody>
          <a:bodyPr anchorCtr="0" anchor="t" bIns="0" lIns="0" spcFirstLastPara="1" rIns="0" wrap="square" tIns="0">
            <a:noAutofit/>
          </a:bodyPr>
          <a:lstStyle>
            <a:lvl1pPr lvl="0" rtl="0">
              <a:spcBef>
                <a:spcPts val="0"/>
              </a:spcBef>
              <a:spcAft>
                <a:spcPts val="0"/>
              </a:spcAft>
              <a:buNone/>
              <a:defRPr b="1" sz="3600">
                <a:solidFill>
                  <a:srgbClr val="FFFFFF"/>
                </a:solidFill>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0" name="Google Shape;80;p11"/>
          <p:cNvSpPr txBox="1"/>
          <p:nvPr>
            <p:ph idx="1" type="body"/>
          </p:nvPr>
        </p:nvSpPr>
        <p:spPr>
          <a:xfrm>
            <a:off x="384100" y="5281833"/>
            <a:ext cx="2601900" cy="1474800"/>
          </a:xfrm>
          <a:prstGeom prst="rect">
            <a:avLst/>
          </a:prstGeom>
          <a:noFill/>
          <a:ln>
            <a:noFill/>
          </a:ln>
        </p:spPr>
        <p:txBody>
          <a:bodyPr anchorCtr="0" anchor="t" bIns="0" lIns="0" spcFirstLastPara="1" rIns="0" wrap="square" tIns="0">
            <a:noAutofit/>
          </a:bodyPr>
          <a:lstStyle>
            <a:lvl1pPr indent="-336550" lvl="0" marL="4572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1pPr>
            <a:lvl2pPr indent="-336550" lvl="1" marL="9144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2pPr>
            <a:lvl3pPr indent="-336550" lvl="2" marL="13716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3pPr>
            <a:lvl4pPr indent="-336550" lvl="3" marL="18288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4pPr>
            <a:lvl5pPr indent="-336550" lvl="4" marL="22860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5pPr>
            <a:lvl6pPr indent="-336550" lvl="5" marL="27432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6pPr>
            <a:lvl7pPr indent="-336550" lvl="6" marL="32004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7pPr>
            <a:lvl8pPr indent="-336550" lvl="7" marL="36576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8pPr>
            <a:lvl9pPr indent="-336550" lvl="8" marL="41148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9pPr>
          </a:lstStyle>
          <a:p/>
        </p:txBody>
      </p:sp>
    </p:spTree>
  </p:cSld>
  <p:clrMapOvr>
    <a:masterClrMapping/>
  </p:clrMapOvr>
  <p:extLst>
    <p:ext uri="{DCECCB84-F9BA-43D5-87BE-67443E8EF086}">
      <p15:sldGuideLst>
        <p15:guide id="1" pos="242">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1">
  <p:cSld name="ONE_COLUMN_TEXT_1_1">
    <p:bg>
      <p:bgPr>
        <a:blipFill>
          <a:blip r:embed="rId2">
            <a:alphaModFix/>
          </a:blip>
          <a:stretch>
            <a:fillRect/>
          </a:stretch>
        </a:blipFill>
      </p:bgPr>
    </p:bg>
    <p:spTree>
      <p:nvGrpSpPr>
        <p:cNvPr id="81" name="Shape 81"/>
        <p:cNvGrpSpPr/>
        <p:nvPr/>
      </p:nvGrpSpPr>
      <p:grpSpPr>
        <a:xfrm>
          <a:off x="0" y="0"/>
          <a:ext cx="0" cy="0"/>
          <a:chOff x="0" y="0"/>
          <a:chExt cx="0" cy="0"/>
        </a:xfrm>
      </p:grpSpPr>
      <p:sp>
        <p:nvSpPr>
          <p:cNvPr id="82" name="Google Shape;82;p12"/>
          <p:cNvSpPr/>
          <p:nvPr/>
        </p:nvSpPr>
        <p:spPr>
          <a:xfrm>
            <a:off x="0" y="-100"/>
            <a:ext cx="9198300" cy="6858000"/>
          </a:xfrm>
          <a:prstGeom prst="rect">
            <a:avLst/>
          </a:prstGeom>
          <a:gradFill>
            <a:gsLst>
              <a:gs pos="0">
                <a:srgbClr val="FFFFFF">
                  <a:alpha val="0"/>
                  <a:alpha val="80390"/>
                </a:srgbClr>
              </a:gs>
              <a:gs pos="100000">
                <a:srgbClr val="304C8E">
                  <a:alpha val="64705"/>
                  <a:alpha val="80390"/>
                </a:srgbClr>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8A4B0"/>
              </a:solidFill>
            </a:endParaRPr>
          </a:p>
        </p:txBody>
      </p:sp>
      <p:sp>
        <p:nvSpPr>
          <p:cNvPr id="83" name="Google Shape;83;p12"/>
          <p:cNvSpPr/>
          <p:nvPr/>
        </p:nvSpPr>
        <p:spPr>
          <a:xfrm>
            <a:off x="0" y="5020400"/>
            <a:ext cx="3735000" cy="1837500"/>
          </a:xfrm>
          <a:prstGeom prst="homePlate">
            <a:avLst>
              <a:gd fmla="val 36512" name="adj"/>
            </a:avLst>
          </a:prstGeom>
          <a:solidFill>
            <a:srgbClr val="BA5226">
              <a:alpha val="8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4" name="Google Shape;84;p12"/>
          <p:cNvPicPr preferRelativeResize="0"/>
          <p:nvPr/>
        </p:nvPicPr>
        <p:blipFill>
          <a:blip r:embed="rId3">
            <a:alphaModFix/>
          </a:blip>
          <a:stretch>
            <a:fillRect/>
          </a:stretch>
        </p:blipFill>
        <p:spPr>
          <a:xfrm>
            <a:off x="411975" y="0"/>
            <a:ext cx="914938" cy="1055700"/>
          </a:xfrm>
          <a:prstGeom prst="rect">
            <a:avLst/>
          </a:prstGeom>
          <a:noFill/>
          <a:ln>
            <a:noFill/>
          </a:ln>
        </p:spPr>
      </p:pic>
      <p:sp>
        <p:nvSpPr>
          <p:cNvPr id="85" name="Google Shape;85;p12"/>
          <p:cNvSpPr txBox="1"/>
          <p:nvPr>
            <p:ph type="title"/>
          </p:nvPr>
        </p:nvSpPr>
        <p:spPr>
          <a:xfrm>
            <a:off x="384100" y="3102033"/>
            <a:ext cx="7752600" cy="861900"/>
          </a:xfrm>
          <a:prstGeom prst="rect">
            <a:avLst/>
          </a:prstGeom>
          <a:noFill/>
          <a:ln>
            <a:noFill/>
          </a:ln>
        </p:spPr>
        <p:txBody>
          <a:bodyPr anchorCtr="0" anchor="t" bIns="0" lIns="0" spcFirstLastPara="1" rIns="0" wrap="square" tIns="0">
            <a:noAutofit/>
          </a:bodyPr>
          <a:lstStyle>
            <a:lvl1pPr lvl="0" rtl="0">
              <a:spcBef>
                <a:spcPts val="0"/>
              </a:spcBef>
              <a:spcAft>
                <a:spcPts val="0"/>
              </a:spcAft>
              <a:buNone/>
              <a:defRPr b="1" sz="3600">
                <a:solidFill>
                  <a:srgbClr val="FFFFFF"/>
                </a:solidFill>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6" name="Google Shape;86;p12"/>
          <p:cNvSpPr txBox="1"/>
          <p:nvPr>
            <p:ph idx="1" type="body"/>
          </p:nvPr>
        </p:nvSpPr>
        <p:spPr>
          <a:xfrm>
            <a:off x="384100" y="5281833"/>
            <a:ext cx="2601900" cy="1474800"/>
          </a:xfrm>
          <a:prstGeom prst="rect">
            <a:avLst/>
          </a:prstGeom>
          <a:noFill/>
          <a:ln>
            <a:noFill/>
          </a:ln>
        </p:spPr>
        <p:txBody>
          <a:bodyPr anchorCtr="0" anchor="t" bIns="0" lIns="0" spcFirstLastPara="1" rIns="0" wrap="square" tIns="0">
            <a:noAutofit/>
          </a:bodyPr>
          <a:lstStyle>
            <a:lvl1pPr indent="-336550" lvl="0" marL="4572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1pPr>
            <a:lvl2pPr indent="-336550" lvl="1" marL="9144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2pPr>
            <a:lvl3pPr indent="-336550" lvl="2" marL="13716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3pPr>
            <a:lvl4pPr indent="-336550" lvl="3" marL="18288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4pPr>
            <a:lvl5pPr indent="-336550" lvl="4" marL="22860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5pPr>
            <a:lvl6pPr indent="-336550" lvl="5" marL="27432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6pPr>
            <a:lvl7pPr indent="-336550" lvl="6" marL="32004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7pPr>
            <a:lvl8pPr indent="-336550" lvl="7" marL="36576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8pPr>
            <a:lvl9pPr indent="-336550" lvl="8" marL="41148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9pPr>
          </a:lstStyle>
          <a:p/>
        </p:txBody>
      </p:sp>
    </p:spTree>
  </p:cSld>
  <p:clrMapOvr>
    <a:masterClrMapping/>
  </p:clrMapOvr>
  <p:extLst>
    <p:ext uri="{DCECCB84-F9BA-43D5-87BE-67443E8EF086}">
      <p15:sldGuideLst>
        <p15:guide id="1" pos="242">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_1">
  <p:cSld name="TITLE_AND_BODY_1">
    <p:spTree>
      <p:nvGrpSpPr>
        <p:cNvPr id="87" name="Shape 87"/>
        <p:cNvGrpSpPr/>
        <p:nvPr/>
      </p:nvGrpSpPr>
      <p:grpSpPr>
        <a:xfrm>
          <a:off x="0" y="0"/>
          <a:ext cx="0" cy="0"/>
          <a:chOff x="0" y="0"/>
          <a:chExt cx="0" cy="0"/>
        </a:xfrm>
      </p:grpSpPr>
      <p:sp>
        <p:nvSpPr>
          <p:cNvPr id="88" name="Google Shape;88;p13"/>
          <p:cNvSpPr txBox="1"/>
          <p:nvPr>
            <p:ph type="title"/>
          </p:nvPr>
        </p:nvSpPr>
        <p:spPr>
          <a:xfrm>
            <a:off x="311700" y="593367"/>
            <a:ext cx="8520600" cy="7635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89" name="Google Shape;89;p13"/>
          <p:cNvSpPr txBox="1"/>
          <p:nvPr>
            <p:ph idx="1" type="body"/>
          </p:nvPr>
        </p:nvSpPr>
        <p:spPr>
          <a:xfrm>
            <a:off x="311700" y="1536633"/>
            <a:ext cx="8520600" cy="45552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90" name="Google Shape;90;p1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secHead">
  <p:cSld name="SECTION_HEADER">
    <p:spTree>
      <p:nvGrpSpPr>
        <p:cNvPr id="13" name="Shape 13"/>
        <p:cNvGrpSpPr/>
        <p:nvPr/>
      </p:nvGrpSpPr>
      <p:grpSpPr>
        <a:xfrm>
          <a:off x="0" y="0"/>
          <a:ext cx="0" cy="0"/>
          <a:chOff x="0" y="0"/>
          <a:chExt cx="0" cy="0"/>
        </a:xfrm>
      </p:grpSpPr>
      <p:sp>
        <p:nvSpPr>
          <p:cNvPr id="14" name="Google Shape;14;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5" name="Google Shape;15;p3"/>
          <p:cNvSpPr/>
          <p:nvPr/>
        </p:nvSpPr>
        <p:spPr>
          <a:xfrm>
            <a:off x="-33300" y="280200"/>
            <a:ext cx="8791800" cy="789600"/>
          </a:xfrm>
          <a:prstGeom prst="homePlate">
            <a:avLst>
              <a:gd fmla="val 40028" name="adj"/>
            </a:avLst>
          </a:prstGeom>
          <a:noFill/>
          <a:ln cap="flat" cmpd="sng" w="9525">
            <a:solidFill>
              <a:srgbClr val="BA522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p:nvPr/>
        </p:nvSpPr>
        <p:spPr>
          <a:xfrm>
            <a:off x="381450" y="4091867"/>
            <a:ext cx="2600400" cy="1837500"/>
          </a:xfrm>
          <a:prstGeom prst="homePlate">
            <a:avLst>
              <a:gd fmla="val 36512" name="adj"/>
            </a:avLst>
          </a:prstGeom>
          <a:solidFill>
            <a:srgbClr val="BA52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3271800" y="4091867"/>
            <a:ext cx="2600400" cy="1837500"/>
          </a:xfrm>
          <a:prstGeom prst="homePlate">
            <a:avLst>
              <a:gd fmla="val 36512" name="adj"/>
            </a:avLst>
          </a:prstGeom>
          <a:solidFill>
            <a:srgbClr val="BA52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p:nvPr/>
        </p:nvSpPr>
        <p:spPr>
          <a:xfrm>
            <a:off x="6162150" y="4091867"/>
            <a:ext cx="2600400" cy="1837500"/>
          </a:xfrm>
          <a:prstGeom prst="homePlate">
            <a:avLst>
              <a:gd fmla="val 36512" name="adj"/>
            </a:avLst>
          </a:prstGeom>
          <a:noFill/>
          <a:ln cap="flat" cmpd="sng" w="9525">
            <a:solidFill>
              <a:srgbClr val="304C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idx="1" type="body"/>
          </p:nvPr>
        </p:nvSpPr>
        <p:spPr>
          <a:xfrm>
            <a:off x="381450" y="1440767"/>
            <a:ext cx="8317800" cy="2245200"/>
          </a:xfrm>
          <a:prstGeom prst="rect">
            <a:avLst/>
          </a:prstGeom>
          <a:noFill/>
          <a:ln>
            <a:noFill/>
          </a:ln>
        </p:spPr>
        <p:txBody>
          <a:bodyPr anchorCtr="0" anchor="t" bIns="0" lIns="0" spcFirstLastPara="1" rIns="0" wrap="square" tIns="0">
            <a:noAutofit/>
          </a:bodyPr>
          <a:lstStyle>
            <a:lvl1pPr indent="-355600" lvl="0" marL="457200" rtl="0">
              <a:spcBef>
                <a:spcPts val="0"/>
              </a:spcBef>
              <a:spcAft>
                <a:spcPts val="0"/>
              </a:spcAft>
              <a:buSzPts val="2000"/>
              <a:buFont typeface="Verdana"/>
              <a:buChar char="●"/>
              <a:defRPr sz="2000">
                <a:latin typeface="Verdana"/>
                <a:ea typeface="Verdana"/>
                <a:cs typeface="Verdana"/>
                <a:sym typeface="Verdana"/>
              </a:defRPr>
            </a:lvl1pPr>
            <a:lvl2pPr indent="-355600" lvl="1" marL="914400" rtl="0">
              <a:spcBef>
                <a:spcPts val="0"/>
              </a:spcBef>
              <a:spcAft>
                <a:spcPts val="0"/>
              </a:spcAft>
              <a:buSzPts val="2000"/>
              <a:buFont typeface="Verdana"/>
              <a:buChar char="○"/>
              <a:defRPr sz="2000">
                <a:latin typeface="Verdana"/>
                <a:ea typeface="Verdana"/>
                <a:cs typeface="Verdana"/>
                <a:sym typeface="Verdana"/>
              </a:defRPr>
            </a:lvl2pPr>
            <a:lvl3pPr indent="-355600" lvl="2" marL="1371600" rtl="0">
              <a:spcBef>
                <a:spcPts val="0"/>
              </a:spcBef>
              <a:spcAft>
                <a:spcPts val="0"/>
              </a:spcAft>
              <a:buSzPts val="2000"/>
              <a:buFont typeface="Verdana"/>
              <a:buChar char="■"/>
              <a:defRPr sz="2000">
                <a:latin typeface="Verdana"/>
                <a:ea typeface="Verdana"/>
                <a:cs typeface="Verdana"/>
                <a:sym typeface="Verdana"/>
              </a:defRPr>
            </a:lvl3pPr>
            <a:lvl4pPr indent="-355600" lvl="3" marL="1828800" rtl="0">
              <a:spcBef>
                <a:spcPts val="0"/>
              </a:spcBef>
              <a:spcAft>
                <a:spcPts val="0"/>
              </a:spcAft>
              <a:buSzPts val="2000"/>
              <a:buFont typeface="Verdana"/>
              <a:buChar char="●"/>
              <a:defRPr sz="2000">
                <a:latin typeface="Verdana"/>
                <a:ea typeface="Verdana"/>
                <a:cs typeface="Verdana"/>
                <a:sym typeface="Verdana"/>
              </a:defRPr>
            </a:lvl4pPr>
            <a:lvl5pPr indent="-355600" lvl="4" marL="2286000" rtl="0">
              <a:spcBef>
                <a:spcPts val="0"/>
              </a:spcBef>
              <a:spcAft>
                <a:spcPts val="0"/>
              </a:spcAft>
              <a:buSzPts val="2000"/>
              <a:buFont typeface="Verdana"/>
              <a:buChar char="○"/>
              <a:defRPr sz="2000">
                <a:latin typeface="Verdana"/>
                <a:ea typeface="Verdana"/>
                <a:cs typeface="Verdana"/>
                <a:sym typeface="Verdana"/>
              </a:defRPr>
            </a:lvl5pPr>
            <a:lvl6pPr indent="-355600" lvl="5" marL="2743200" rtl="0">
              <a:spcBef>
                <a:spcPts val="0"/>
              </a:spcBef>
              <a:spcAft>
                <a:spcPts val="0"/>
              </a:spcAft>
              <a:buSzPts val="2000"/>
              <a:buFont typeface="Verdana"/>
              <a:buChar char="■"/>
              <a:defRPr sz="2000">
                <a:latin typeface="Verdana"/>
                <a:ea typeface="Verdana"/>
                <a:cs typeface="Verdana"/>
                <a:sym typeface="Verdana"/>
              </a:defRPr>
            </a:lvl6pPr>
            <a:lvl7pPr indent="-355600" lvl="6" marL="3200400" rtl="0">
              <a:spcBef>
                <a:spcPts val="0"/>
              </a:spcBef>
              <a:spcAft>
                <a:spcPts val="0"/>
              </a:spcAft>
              <a:buSzPts val="2000"/>
              <a:buFont typeface="Verdana"/>
              <a:buChar char="●"/>
              <a:defRPr sz="2000">
                <a:latin typeface="Verdana"/>
                <a:ea typeface="Verdana"/>
                <a:cs typeface="Verdana"/>
                <a:sym typeface="Verdana"/>
              </a:defRPr>
            </a:lvl7pPr>
            <a:lvl8pPr indent="-355600" lvl="7" marL="3657600" rtl="0">
              <a:spcBef>
                <a:spcPts val="0"/>
              </a:spcBef>
              <a:spcAft>
                <a:spcPts val="0"/>
              </a:spcAft>
              <a:buSzPts val="2000"/>
              <a:buFont typeface="Verdana"/>
              <a:buChar char="○"/>
              <a:defRPr sz="2000">
                <a:latin typeface="Verdana"/>
                <a:ea typeface="Verdana"/>
                <a:cs typeface="Verdana"/>
                <a:sym typeface="Verdana"/>
              </a:defRPr>
            </a:lvl8pPr>
            <a:lvl9pPr indent="-355600" lvl="8" marL="4114800" rtl="0">
              <a:spcBef>
                <a:spcPts val="0"/>
              </a:spcBef>
              <a:spcAft>
                <a:spcPts val="0"/>
              </a:spcAft>
              <a:buSzPts val="2000"/>
              <a:buFont typeface="Verdana"/>
              <a:buChar char="■"/>
              <a:defRPr sz="2000">
                <a:latin typeface="Verdana"/>
                <a:ea typeface="Verdana"/>
                <a:cs typeface="Verdana"/>
                <a:sym typeface="Verdana"/>
              </a:defRPr>
            </a:lvl9pPr>
          </a:lstStyle>
          <a:p/>
        </p:txBody>
      </p:sp>
      <p:sp>
        <p:nvSpPr>
          <p:cNvPr id="20" name="Google Shape;20;p3"/>
          <p:cNvSpPr txBox="1"/>
          <p:nvPr>
            <p:ph type="title"/>
          </p:nvPr>
        </p:nvSpPr>
        <p:spPr>
          <a:xfrm>
            <a:off x="358525" y="314433"/>
            <a:ext cx="7752600" cy="628800"/>
          </a:xfrm>
          <a:prstGeom prst="rect">
            <a:avLst/>
          </a:prstGeom>
          <a:noFill/>
          <a:ln>
            <a:noFill/>
          </a:ln>
        </p:spPr>
        <p:txBody>
          <a:bodyPr anchorCtr="0" anchor="t" bIns="0" lIns="0" spcFirstLastPara="1" rIns="0" wrap="square" tIns="0">
            <a:noAutofit/>
          </a:bodyPr>
          <a:lstStyle>
            <a:lvl1pPr lvl="0">
              <a:spcBef>
                <a:spcPts val="0"/>
              </a:spcBef>
              <a:spcAft>
                <a:spcPts val="0"/>
              </a:spcAft>
              <a:buNone/>
              <a:defRPr b="1" sz="3500">
                <a:solidFill>
                  <a:srgbClr val="304C8E"/>
                </a:solidFill>
                <a:latin typeface="Verdana"/>
                <a:ea typeface="Verdana"/>
                <a:cs typeface="Verdana"/>
                <a:sym typeface="Verdana"/>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1" name="Google Shape;21;p3"/>
          <p:cNvSpPr txBox="1"/>
          <p:nvPr>
            <p:ph idx="2" type="body"/>
          </p:nvPr>
        </p:nvSpPr>
        <p:spPr>
          <a:xfrm>
            <a:off x="544875" y="4369167"/>
            <a:ext cx="1785600" cy="1313700"/>
          </a:xfrm>
          <a:prstGeom prst="rect">
            <a:avLst/>
          </a:prstGeom>
          <a:noFill/>
          <a:ln>
            <a:noFill/>
          </a:ln>
        </p:spPr>
        <p:txBody>
          <a:bodyPr anchorCtr="0" anchor="t" bIns="0" lIns="0" spcFirstLastPara="1" rIns="0" wrap="square" tIns="0">
            <a:noAutofit/>
          </a:bodyPr>
          <a:lstStyle>
            <a:lvl1pPr indent="-342900" lvl="0" marL="457200" rtl="0">
              <a:spcBef>
                <a:spcPts val="0"/>
              </a:spcBef>
              <a:spcAft>
                <a:spcPts val="0"/>
              </a:spcAft>
              <a:buClr>
                <a:srgbClr val="FFFFFF"/>
              </a:buClr>
              <a:buSzPts val="1800"/>
              <a:buFont typeface="Verdana"/>
              <a:buChar char="●"/>
              <a:defRPr sz="1800">
                <a:solidFill>
                  <a:srgbClr val="FFFFFF"/>
                </a:solidFill>
                <a:latin typeface="Verdana"/>
                <a:ea typeface="Verdana"/>
                <a:cs typeface="Verdana"/>
                <a:sym typeface="Verdana"/>
              </a:defRPr>
            </a:lvl1pPr>
            <a:lvl2pPr indent="-342900" lvl="1" marL="914400" rtl="0">
              <a:spcBef>
                <a:spcPts val="0"/>
              </a:spcBef>
              <a:spcAft>
                <a:spcPts val="0"/>
              </a:spcAft>
              <a:buClr>
                <a:srgbClr val="FFFFFF"/>
              </a:buClr>
              <a:buSzPts val="1800"/>
              <a:buFont typeface="Verdana"/>
              <a:buChar char="○"/>
              <a:defRPr sz="1800">
                <a:solidFill>
                  <a:srgbClr val="FFFFFF"/>
                </a:solidFill>
                <a:latin typeface="Verdana"/>
                <a:ea typeface="Verdana"/>
                <a:cs typeface="Verdana"/>
                <a:sym typeface="Verdana"/>
              </a:defRPr>
            </a:lvl2pPr>
            <a:lvl3pPr indent="-342900" lvl="2" marL="1371600" rtl="0">
              <a:spcBef>
                <a:spcPts val="0"/>
              </a:spcBef>
              <a:spcAft>
                <a:spcPts val="0"/>
              </a:spcAft>
              <a:buClr>
                <a:srgbClr val="FFFFFF"/>
              </a:buClr>
              <a:buSzPts val="1800"/>
              <a:buFont typeface="Verdana"/>
              <a:buChar char="■"/>
              <a:defRPr sz="1800">
                <a:solidFill>
                  <a:srgbClr val="FFFFFF"/>
                </a:solidFill>
                <a:latin typeface="Verdana"/>
                <a:ea typeface="Verdana"/>
                <a:cs typeface="Verdana"/>
                <a:sym typeface="Verdana"/>
              </a:defRPr>
            </a:lvl3pPr>
            <a:lvl4pPr indent="-342900" lvl="3" marL="1828800" rtl="0">
              <a:spcBef>
                <a:spcPts val="0"/>
              </a:spcBef>
              <a:spcAft>
                <a:spcPts val="0"/>
              </a:spcAft>
              <a:buClr>
                <a:srgbClr val="FFFFFF"/>
              </a:buClr>
              <a:buSzPts val="1800"/>
              <a:buFont typeface="Verdana"/>
              <a:buChar char="●"/>
              <a:defRPr sz="1800">
                <a:solidFill>
                  <a:srgbClr val="FFFFFF"/>
                </a:solidFill>
                <a:latin typeface="Verdana"/>
                <a:ea typeface="Verdana"/>
                <a:cs typeface="Verdana"/>
                <a:sym typeface="Verdana"/>
              </a:defRPr>
            </a:lvl4pPr>
            <a:lvl5pPr indent="-342900" lvl="4" marL="2286000" rtl="0">
              <a:spcBef>
                <a:spcPts val="0"/>
              </a:spcBef>
              <a:spcAft>
                <a:spcPts val="0"/>
              </a:spcAft>
              <a:buClr>
                <a:srgbClr val="FFFFFF"/>
              </a:buClr>
              <a:buSzPts val="1800"/>
              <a:buFont typeface="Verdana"/>
              <a:buChar char="○"/>
              <a:defRPr sz="1800">
                <a:solidFill>
                  <a:srgbClr val="FFFFFF"/>
                </a:solidFill>
                <a:latin typeface="Verdana"/>
                <a:ea typeface="Verdana"/>
                <a:cs typeface="Verdana"/>
                <a:sym typeface="Verdana"/>
              </a:defRPr>
            </a:lvl5pPr>
            <a:lvl6pPr indent="-342900" lvl="5" marL="2743200" rtl="0">
              <a:spcBef>
                <a:spcPts val="0"/>
              </a:spcBef>
              <a:spcAft>
                <a:spcPts val="0"/>
              </a:spcAft>
              <a:buClr>
                <a:srgbClr val="FFFFFF"/>
              </a:buClr>
              <a:buSzPts val="1800"/>
              <a:buFont typeface="Verdana"/>
              <a:buChar char="■"/>
              <a:defRPr sz="1800">
                <a:solidFill>
                  <a:srgbClr val="FFFFFF"/>
                </a:solidFill>
                <a:latin typeface="Verdana"/>
                <a:ea typeface="Verdana"/>
                <a:cs typeface="Verdana"/>
                <a:sym typeface="Verdana"/>
              </a:defRPr>
            </a:lvl6pPr>
            <a:lvl7pPr indent="-342900" lvl="6" marL="3200400" rtl="0">
              <a:spcBef>
                <a:spcPts val="0"/>
              </a:spcBef>
              <a:spcAft>
                <a:spcPts val="0"/>
              </a:spcAft>
              <a:buClr>
                <a:srgbClr val="FFFFFF"/>
              </a:buClr>
              <a:buSzPts val="1800"/>
              <a:buFont typeface="Verdana"/>
              <a:buChar char="●"/>
              <a:defRPr sz="1800">
                <a:solidFill>
                  <a:srgbClr val="FFFFFF"/>
                </a:solidFill>
                <a:latin typeface="Verdana"/>
                <a:ea typeface="Verdana"/>
                <a:cs typeface="Verdana"/>
                <a:sym typeface="Verdana"/>
              </a:defRPr>
            </a:lvl7pPr>
            <a:lvl8pPr indent="-342900" lvl="7" marL="3657600" rtl="0">
              <a:spcBef>
                <a:spcPts val="0"/>
              </a:spcBef>
              <a:spcAft>
                <a:spcPts val="0"/>
              </a:spcAft>
              <a:buClr>
                <a:srgbClr val="FFFFFF"/>
              </a:buClr>
              <a:buSzPts val="1800"/>
              <a:buFont typeface="Verdana"/>
              <a:buChar char="○"/>
              <a:defRPr sz="1800">
                <a:solidFill>
                  <a:srgbClr val="FFFFFF"/>
                </a:solidFill>
                <a:latin typeface="Verdana"/>
                <a:ea typeface="Verdana"/>
                <a:cs typeface="Verdana"/>
                <a:sym typeface="Verdana"/>
              </a:defRPr>
            </a:lvl8pPr>
            <a:lvl9pPr indent="-342900" lvl="8" marL="4114800" rtl="0">
              <a:spcBef>
                <a:spcPts val="0"/>
              </a:spcBef>
              <a:spcAft>
                <a:spcPts val="0"/>
              </a:spcAft>
              <a:buClr>
                <a:srgbClr val="FFFFFF"/>
              </a:buClr>
              <a:buSzPts val="1800"/>
              <a:buFont typeface="Verdana"/>
              <a:buChar char="■"/>
              <a:defRPr sz="1800">
                <a:solidFill>
                  <a:srgbClr val="FFFFFF"/>
                </a:solidFill>
                <a:latin typeface="Verdana"/>
                <a:ea typeface="Verdana"/>
                <a:cs typeface="Verdana"/>
                <a:sym typeface="Verdana"/>
              </a:defRPr>
            </a:lvl9pPr>
          </a:lstStyle>
          <a:p/>
        </p:txBody>
      </p:sp>
      <p:sp>
        <p:nvSpPr>
          <p:cNvPr id="22" name="Google Shape;22;p3"/>
          <p:cNvSpPr txBox="1"/>
          <p:nvPr>
            <p:ph idx="3" type="body"/>
          </p:nvPr>
        </p:nvSpPr>
        <p:spPr>
          <a:xfrm>
            <a:off x="6325650" y="4353867"/>
            <a:ext cx="1785600" cy="1313700"/>
          </a:xfrm>
          <a:prstGeom prst="rect">
            <a:avLst/>
          </a:prstGeom>
          <a:noFill/>
          <a:ln>
            <a:noFill/>
          </a:ln>
        </p:spPr>
        <p:txBody>
          <a:bodyPr anchorCtr="0" anchor="t" bIns="0" lIns="0" spcFirstLastPara="1" rIns="0" wrap="square" tIns="0">
            <a:noAutofit/>
          </a:bodyPr>
          <a:lstStyle>
            <a:lvl1pPr indent="-342900" lvl="0" marL="457200" rtl="0">
              <a:spcBef>
                <a:spcPts val="0"/>
              </a:spcBef>
              <a:spcAft>
                <a:spcPts val="0"/>
              </a:spcAft>
              <a:buClr>
                <a:schemeClr val="dk2"/>
              </a:buClr>
              <a:buSzPts val="1800"/>
              <a:buFont typeface="Verdana"/>
              <a:buChar char="●"/>
              <a:defRPr sz="1800">
                <a:solidFill>
                  <a:schemeClr val="dk2"/>
                </a:solidFill>
                <a:latin typeface="Verdana"/>
                <a:ea typeface="Verdana"/>
                <a:cs typeface="Verdana"/>
                <a:sym typeface="Verdana"/>
              </a:defRPr>
            </a:lvl1pPr>
            <a:lvl2pPr indent="-342900" lvl="1" marL="914400" rtl="0">
              <a:spcBef>
                <a:spcPts val="0"/>
              </a:spcBef>
              <a:spcAft>
                <a:spcPts val="0"/>
              </a:spcAft>
              <a:buClr>
                <a:schemeClr val="dk2"/>
              </a:buClr>
              <a:buSzPts val="1800"/>
              <a:buFont typeface="Verdana"/>
              <a:buChar char="○"/>
              <a:defRPr sz="1800">
                <a:solidFill>
                  <a:schemeClr val="dk2"/>
                </a:solidFill>
                <a:latin typeface="Verdana"/>
                <a:ea typeface="Verdana"/>
                <a:cs typeface="Verdana"/>
                <a:sym typeface="Verdana"/>
              </a:defRPr>
            </a:lvl2pPr>
            <a:lvl3pPr indent="-342900" lvl="2" marL="1371600" rtl="0">
              <a:spcBef>
                <a:spcPts val="0"/>
              </a:spcBef>
              <a:spcAft>
                <a:spcPts val="0"/>
              </a:spcAft>
              <a:buClr>
                <a:schemeClr val="dk2"/>
              </a:buClr>
              <a:buSzPts val="1800"/>
              <a:buFont typeface="Verdana"/>
              <a:buChar char="■"/>
              <a:defRPr sz="1800">
                <a:solidFill>
                  <a:schemeClr val="dk2"/>
                </a:solidFill>
                <a:latin typeface="Verdana"/>
                <a:ea typeface="Verdana"/>
                <a:cs typeface="Verdana"/>
                <a:sym typeface="Verdana"/>
              </a:defRPr>
            </a:lvl3pPr>
            <a:lvl4pPr indent="-342900" lvl="3" marL="1828800" rtl="0">
              <a:spcBef>
                <a:spcPts val="0"/>
              </a:spcBef>
              <a:spcAft>
                <a:spcPts val="0"/>
              </a:spcAft>
              <a:buClr>
                <a:schemeClr val="dk2"/>
              </a:buClr>
              <a:buSzPts val="1800"/>
              <a:buFont typeface="Verdana"/>
              <a:buChar char="●"/>
              <a:defRPr sz="1800">
                <a:solidFill>
                  <a:schemeClr val="dk2"/>
                </a:solidFill>
                <a:latin typeface="Verdana"/>
                <a:ea typeface="Verdana"/>
                <a:cs typeface="Verdana"/>
                <a:sym typeface="Verdana"/>
              </a:defRPr>
            </a:lvl4pPr>
            <a:lvl5pPr indent="-342900" lvl="4" marL="2286000" rtl="0">
              <a:spcBef>
                <a:spcPts val="0"/>
              </a:spcBef>
              <a:spcAft>
                <a:spcPts val="0"/>
              </a:spcAft>
              <a:buClr>
                <a:schemeClr val="dk2"/>
              </a:buClr>
              <a:buSzPts val="1800"/>
              <a:buFont typeface="Verdana"/>
              <a:buChar char="○"/>
              <a:defRPr sz="1800">
                <a:solidFill>
                  <a:schemeClr val="dk2"/>
                </a:solidFill>
                <a:latin typeface="Verdana"/>
                <a:ea typeface="Verdana"/>
                <a:cs typeface="Verdana"/>
                <a:sym typeface="Verdana"/>
              </a:defRPr>
            </a:lvl5pPr>
            <a:lvl6pPr indent="-342900" lvl="5" marL="2743200" rtl="0">
              <a:spcBef>
                <a:spcPts val="0"/>
              </a:spcBef>
              <a:spcAft>
                <a:spcPts val="0"/>
              </a:spcAft>
              <a:buClr>
                <a:schemeClr val="dk2"/>
              </a:buClr>
              <a:buSzPts val="1800"/>
              <a:buFont typeface="Verdana"/>
              <a:buChar char="■"/>
              <a:defRPr sz="1800">
                <a:solidFill>
                  <a:schemeClr val="dk2"/>
                </a:solidFill>
                <a:latin typeface="Verdana"/>
                <a:ea typeface="Verdana"/>
                <a:cs typeface="Verdana"/>
                <a:sym typeface="Verdana"/>
              </a:defRPr>
            </a:lvl6pPr>
            <a:lvl7pPr indent="-342900" lvl="6" marL="3200400" rtl="0">
              <a:spcBef>
                <a:spcPts val="0"/>
              </a:spcBef>
              <a:spcAft>
                <a:spcPts val="0"/>
              </a:spcAft>
              <a:buClr>
                <a:schemeClr val="dk2"/>
              </a:buClr>
              <a:buSzPts val="1800"/>
              <a:buFont typeface="Verdana"/>
              <a:buChar char="●"/>
              <a:defRPr sz="1800">
                <a:solidFill>
                  <a:schemeClr val="dk2"/>
                </a:solidFill>
                <a:latin typeface="Verdana"/>
                <a:ea typeface="Verdana"/>
                <a:cs typeface="Verdana"/>
                <a:sym typeface="Verdana"/>
              </a:defRPr>
            </a:lvl7pPr>
            <a:lvl8pPr indent="-342900" lvl="7" marL="3657600" rtl="0">
              <a:spcBef>
                <a:spcPts val="0"/>
              </a:spcBef>
              <a:spcAft>
                <a:spcPts val="0"/>
              </a:spcAft>
              <a:buClr>
                <a:schemeClr val="dk2"/>
              </a:buClr>
              <a:buSzPts val="1800"/>
              <a:buFont typeface="Verdana"/>
              <a:buChar char="○"/>
              <a:defRPr sz="1800">
                <a:solidFill>
                  <a:schemeClr val="dk2"/>
                </a:solidFill>
                <a:latin typeface="Verdana"/>
                <a:ea typeface="Verdana"/>
                <a:cs typeface="Verdana"/>
                <a:sym typeface="Verdana"/>
              </a:defRPr>
            </a:lvl8pPr>
            <a:lvl9pPr indent="-342900" lvl="8" marL="4114800" rtl="0">
              <a:spcBef>
                <a:spcPts val="0"/>
              </a:spcBef>
              <a:spcAft>
                <a:spcPts val="0"/>
              </a:spcAft>
              <a:buClr>
                <a:schemeClr val="dk2"/>
              </a:buClr>
              <a:buSzPts val="1800"/>
              <a:buFont typeface="Verdana"/>
              <a:buChar char="■"/>
              <a:defRPr sz="1800">
                <a:solidFill>
                  <a:schemeClr val="dk2"/>
                </a:solidFill>
                <a:latin typeface="Verdana"/>
                <a:ea typeface="Verdana"/>
                <a:cs typeface="Verdana"/>
                <a:sym typeface="Verdana"/>
              </a:defRPr>
            </a:lvl9pPr>
          </a:lstStyle>
          <a:p/>
        </p:txBody>
      </p:sp>
      <p:sp>
        <p:nvSpPr>
          <p:cNvPr id="23" name="Google Shape;23;p3"/>
          <p:cNvSpPr txBox="1"/>
          <p:nvPr>
            <p:ph idx="4" type="body"/>
          </p:nvPr>
        </p:nvSpPr>
        <p:spPr>
          <a:xfrm>
            <a:off x="3435300" y="4369167"/>
            <a:ext cx="1769700" cy="1313700"/>
          </a:xfrm>
          <a:prstGeom prst="rect">
            <a:avLst/>
          </a:prstGeom>
          <a:noFill/>
          <a:ln>
            <a:noFill/>
          </a:ln>
        </p:spPr>
        <p:txBody>
          <a:bodyPr anchorCtr="0" anchor="t" bIns="0" lIns="0" spcFirstLastPara="1" rIns="0" wrap="square" tIns="0">
            <a:noAutofit/>
          </a:bodyPr>
          <a:lstStyle>
            <a:lvl1pPr indent="-342900" lvl="0" marL="457200" rtl="0">
              <a:spcBef>
                <a:spcPts val="0"/>
              </a:spcBef>
              <a:spcAft>
                <a:spcPts val="0"/>
              </a:spcAft>
              <a:buClr>
                <a:srgbClr val="FFFFFF"/>
              </a:buClr>
              <a:buSzPts val="1800"/>
              <a:buFont typeface="Verdana"/>
              <a:buChar char="●"/>
              <a:defRPr sz="1800">
                <a:solidFill>
                  <a:srgbClr val="FFFFFF"/>
                </a:solidFill>
                <a:latin typeface="Verdana"/>
                <a:ea typeface="Verdana"/>
                <a:cs typeface="Verdana"/>
                <a:sym typeface="Verdana"/>
              </a:defRPr>
            </a:lvl1pPr>
            <a:lvl2pPr indent="-342900" lvl="1" marL="914400" rtl="0">
              <a:spcBef>
                <a:spcPts val="0"/>
              </a:spcBef>
              <a:spcAft>
                <a:spcPts val="0"/>
              </a:spcAft>
              <a:buClr>
                <a:srgbClr val="FFFFFF"/>
              </a:buClr>
              <a:buSzPts val="1800"/>
              <a:buFont typeface="Verdana"/>
              <a:buChar char="○"/>
              <a:defRPr sz="1800">
                <a:solidFill>
                  <a:srgbClr val="FFFFFF"/>
                </a:solidFill>
                <a:latin typeface="Verdana"/>
                <a:ea typeface="Verdana"/>
                <a:cs typeface="Verdana"/>
                <a:sym typeface="Verdana"/>
              </a:defRPr>
            </a:lvl2pPr>
            <a:lvl3pPr indent="-342900" lvl="2" marL="1371600" rtl="0">
              <a:spcBef>
                <a:spcPts val="0"/>
              </a:spcBef>
              <a:spcAft>
                <a:spcPts val="0"/>
              </a:spcAft>
              <a:buClr>
                <a:srgbClr val="FFFFFF"/>
              </a:buClr>
              <a:buSzPts val="1800"/>
              <a:buFont typeface="Verdana"/>
              <a:buChar char="■"/>
              <a:defRPr sz="1800">
                <a:solidFill>
                  <a:srgbClr val="FFFFFF"/>
                </a:solidFill>
                <a:latin typeface="Verdana"/>
                <a:ea typeface="Verdana"/>
                <a:cs typeface="Verdana"/>
                <a:sym typeface="Verdana"/>
              </a:defRPr>
            </a:lvl3pPr>
            <a:lvl4pPr indent="-342900" lvl="3" marL="1828800" rtl="0">
              <a:spcBef>
                <a:spcPts val="0"/>
              </a:spcBef>
              <a:spcAft>
                <a:spcPts val="0"/>
              </a:spcAft>
              <a:buClr>
                <a:srgbClr val="FFFFFF"/>
              </a:buClr>
              <a:buSzPts val="1800"/>
              <a:buFont typeface="Verdana"/>
              <a:buChar char="●"/>
              <a:defRPr sz="1800">
                <a:solidFill>
                  <a:srgbClr val="FFFFFF"/>
                </a:solidFill>
                <a:latin typeface="Verdana"/>
                <a:ea typeface="Verdana"/>
                <a:cs typeface="Verdana"/>
                <a:sym typeface="Verdana"/>
              </a:defRPr>
            </a:lvl4pPr>
            <a:lvl5pPr indent="-342900" lvl="4" marL="2286000" rtl="0">
              <a:spcBef>
                <a:spcPts val="0"/>
              </a:spcBef>
              <a:spcAft>
                <a:spcPts val="0"/>
              </a:spcAft>
              <a:buClr>
                <a:srgbClr val="FFFFFF"/>
              </a:buClr>
              <a:buSzPts val="1800"/>
              <a:buFont typeface="Verdana"/>
              <a:buChar char="○"/>
              <a:defRPr sz="1800">
                <a:solidFill>
                  <a:srgbClr val="FFFFFF"/>
                </a:solidFill>
                <a:latin typeface="Verdana"/>
                <a:ea typeface="Verdana"/>
                <a:cs typeface="Verdana"/>
                <a:sym typeface="Verdana"/>
              </a:defRPr>
            </a:lvl5pPr>
            <a:lvl6pPr indent="-342900" lvl="5" marL="2743200" rtl="0">
              <a:spcBef>
                <a:spcPts val="0"/>
              </a:spcBef>
              <a:spcAft>
                <a:spcPts val="0"/>
              </a:spcAft>
              <a:buClr>
                <a:srgbClr val="FFFFFF"/>
              </a:buClr>
              <a:buSzPts val="1800"/>
              <a:buFont typeface="Verdana"/>
              <a:buChar char="■"/>
              <a:defRPr sz="1800">
                <a:solidFill>
                  <a:srgbClr val="FFFFFF"/>
                </a:solidFill>
                <a:latin typeface="Verdana"/>
                <a:ea typeface="Verdana"/>
                <a:cs typeface="Verdana"/>
                <a:sym typeface="Verdana"/>
              </a:defRPr>
            </a:lvl6pPr>
            <a:lvl7pPr indent="-342900" lvl="6" marL="3200400" rtl="0">
              <a:spcBef>
                <a:spcPts val="0"/>
              </a:spcBef>
              <a:spcAft>
                <a:spcPts val="0"/>
              </a:spcAft>
              <a:buClr>
                <a:srgbClr val="FFFFFF"/>
              </a:buClr>
              <a:buSzPts val="1800"/>
              <a:buFont typeface="Verdana"/>
              <a:buChar char="●"/>
              <a:defRPr sz="1800">
                <a:solidFill>
                  <a:srgbClr val="FFFFFF"/>
                </a:solidFill>
                <a:latin typeface="Verdana"/>
                <a:ea typeface="Verdana"/>
                <a:cs typeface="Verdana"/>
                <a:sym typeface="Verdana"/>
              </a:defRPr>
            </a:lvl7pPr>
            <a:lvl8pPr indent="-342900" lvl="7" marL="3657600" rtl="0">
              <a:spcBef>
                <a:spcPts val="0"/>
              </a:spcBef>
              <a:spcAft>
                <a:spcPts val="0"/>
              </a:spcAft>
              <a:buClr>
                <a:srgbClr val="FFFFFF"/>
              </a:buClr>
              <a:buSzPts val="1800"/>
              <a:buFont typeface="Verdana"/>
              <a:buChar char="○"/>
              <a:defRPr sz="1800">
                <a:solidFill>
                  <a:srgbClr val="FFFFFF"/>
                </a:solidFill>
                <a:latin typeface="Verdana"/>
                <a:ea typeface="Verdana"/>
                <a:cs typeface="Verdana"/>
                <a:sym typeface="Verdana"/>
              </a:defRPr>
            </a:lvl8pPr>
            <a:lvl9pPr indent="-342900" lvl="8" marL="4114800" rtl="0">
              <a:spcBef>
                <a:spcPts val="0"/>
              </a:spcBef>
              <a:spcAft>
                <a:spcPts val="0"/>
              </a:spcAft>
              <a:buClr>
                <a:srgbClr val="FFFFFF"/>
              </a:buClr>
              <a:buSzPts val="1800"/>
              <a:buFont typeface="Verdana"/>
              <a:buChar char="■"/>
              <a:defRPr sz="1800">
                <a:solidFill>
                  <a:srgbClr val="FFFFFF"/>
                </a:solidFill>
                <a:latin typeface="Verdana"/>
                <a:ea typeface="Verdana"/>
                <a:cs typeface="Verdana"/>
                <a:sym typeface="Verdana"/>
              </a:defRPr>
            </a:lvl9pPr>
          </a:lstStyle>
          <a:p/>
        </p:txBody>
      </p:sp>
    </p:spTree>
  </p:cSld>
  <p:clrMapOvr>
    <a:masterClrMapping/>
  </p:clrMapOvr>
  <p:extLst>
    <p:ext uri="{DCECCB84-F9BA-43D5-87BE-67443E8EF086}">
      <p15:sldGuideLst>
        <p15:guide id="1" pos="240">
          <p15:clr>
            <a:srgbClr val="FA7B17"/>
          </p15:clr>
        </p15:guide>
        <p15:guide id="2" pos="552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amp;Image" type="tx">
  <p:cSld name="TITLE_AND_BODY">
    <p:spTree>
      <p:nvGrpSpPr>
        <p:cNvPr id="24"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45720" y="4578367"/>
            <a:ext cx="9235440" cy="1754733"/>
          </a:xfrm>
          <a:prstGeom prst="rect">
            <a:avLst/>
          </a:prstGeom>
          <a:noFill/>
          <a:ln>
            <a:noFill/>
          </a:ln>
        </p:spPr>
      </p:pic>
      <p:sp>
        <p:nvSpPr>
          <p:cNvPr id="26" name="Google Shape;26;p4"/>
          <p:cNvSpPr/>
          <p:nvPr/>
        </p:nvSpPr>
        <p:spPr>
          <a:xfrm>
            <a:off x="-42875" y="4578367"/>
            <a:ext cx="9235500" cy="2339700"/>
          </a:xfrm>
          <a:prstGeom prst="rect">
            <a:avLst/>
          </a:prstGeom>
          <a:gradFill>
            <a:gsLst>
              <a:gs pos="0">
                <a:srgbClr val="FFFFFF">
                  <a:alpha val="0"/>
                </a:srgbClr>
              </a:gs>
              <a:gs pos="100000">
                <a:srgbClr val="304C8E">
                  <a:alpha val="64705"/>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a:off x="-33300" y="280200"/>
            <a:ext cx="8791800" cy="789600"/>
          </a:xfrm>
          <a:prstGeom prst="homePlate">
            <a:avLst>
              <a:gd fmla="val 40028" name="adj"/>
            </a:avLst>
          </a:prstGeom>
          <a:noFill/>
          <a:ln cap="flat" cmpd="sng" w="9525">
            <a:solidFill>
              <a:srgbClr val="BA522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txBox="1"/>
          <p:nvPr/>
        </p:nvSpPr>
        <p:spPr>
          <a:xfrm>
            <a:off x="381450" y="1199667"/>
            <a:ext cx="3804000" cy="3068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700"/>
              </a:spcBef>
              <a:spcAft>
                <a:spcPts val="1400"/>
              </a:spcAft>
              <a:buNone/>
            </a:pPr>
            <a:r>
              <a:t/>
            </a:r>
            <a:endParaRPr sz="2000">
              <a:solidFill>
                <a:schemeClr val="dk1"/>
              </a:solidFill>
              <a:latin typeface="Verdana"/>
              <a:ea typeface="Verdana"/>
              <a:cs typeface="Verdana"/>
              <a:sym typeface="Verdana"/>
            </a:endParaRPr>
          </a:p>
        </p:txBody>
      </p:sp>
      <p:cxnSp>
        <p:nvCxnSpPr>
          <p:cNvPr id="29" name="Google Shape;29;p4"/>
          <p:cNvCxnSpPr/>
          <p:nvPr/>
        </p:nvCxnSpPr>
        <p:spPr>
          <a:xfrm>
            <a:off x="4303975" y="1397500"/>
            <a:ext cx="0" cy="2791200"/>
          </a:xfrm>
          <a:prstGeom prst="straightConnector1">
            <a:avLst/>
          </a:prstGeom>
          <a:noFill/>
          <a:ln cap="flat" cmpd="sng" w="9525">
            <a:solidFill>
              <a:schemeClr val="dk2"/>
            </a:solidFill>
            <a:prstDash val="solid"/>
            <a:round/>
            <a:headEnd len="med" w="med" type="none"/>
            <a:tailEnd len="med" w="med" type="none"/>
          </a:ln>
        </p:spPr>
      </p:cxnSp>
      <p:sp>
        <p:nvSpPr>
          <p:cNvPr id="30" name="Google Shape;30;p4"/>
          <p:cNvSpPr txBox="1"/>
          <p:nvPr>
            <p:ph idx="1" type="body"/>
          </p:nvPr>
        </p:nvSpPr>
        <p:spPr>
          <a:xfrm>
            <a:off x="373600" y="1440767"/>
            <a:ext cx="3610500" cy="2826900"/>
          </a:xfrm>
          <a:prstGeom prst="rect">
            <a:avLst/>
          </a:prstGeom>
          <a:noFill/>
          <a:ln>
            <a:noFill/>
          </a:ln>
        </p:spPr>
        <p:txBody>
          <a:bodyPr anchorCtr="0" anchor="t" bIns="0" lIns="0" spcFirstLastPara="1" rIns="0" wrap="square" tIns="0">
            <a:noAutofit/>
          </a:bodyPr>
          <a:lstStyle>
            <a:lvl1pPr indent="-355600" lvl="0" marL="457200">
              <a:spcBef>
                <a:spcPts val="0"/>
              </a:spcBef>
              <a:spcAft>
                <a:spcPts val="0"/>
              </a:spcAft>
              <a:buClr>
                <a:srgbClr val="304C8E"/>
              </a:buClr>
              <a:buSzPts val="2000"/>
              <a:buFont typeface="Verdana"/>
              <a:buChar char="●"/>
              <a:defRPr sz="2000">
                <a:latin typeface="Verdana"/>
                <a:ea typeface="Verdana"/>
                <a:cs typeface="Verdana"/>
                <a:sym typeface="Verdana"/>
              </a:defRPr>
            </a:lvl1pPr>
            <a:lvl2pPr indent="-355600" lvl="1" marL="914400">
              <a:spcBef>
                <a:spcPts val="0"/>
              </a:spcBef>
              <a:spcAft>
                <a:spcPts val="0"/>
              </a:spcAft>
              <a:buSzPts val="2000"/>
              <a:buFont typeface="Verdana"/>
              <a:buChar char="○"/>
              <a:defRPr sz="2000">
                <a:latin typeface="Verdana"/>
                <a:ea typeface="Verdana"/>
                <a:cs typeface="Verdana"/>
                <a:sym typeface="Verdana"/>
              </a:defRPr>
            </a:lvl2pPr>
            <a:lvl3pPr indent="-355600" lvl="2" marL="1371600">
              <a:spcBef>
                <a:spcPts val="0"/>
              </a:spcBef>
              <a:spcAft>
                <a:spcPts val="0"/>
              </a:spcAft>
              <a:buSzPts val="2000"/>
              <a:buFont typeface="Verdana"/>
              <a:buChar char="■"/>
              <a:defRPr sz="2000">
                <a:latin typeface="Verdana"/>
                <a:ea typeface="Verdana"/>
                <a:cs typeface="Verdana"/>
                <a:sym typeface="Verdana"/>
              </a:defRPr>
            </a:lvl3pPr>
            <a:lvl4pPr indent="-355600" lvl="3" marL="1828800">
              <a:spcBef>
                <a:spcPts val="0"/>
              </a:spcBef>
              <a:spcAft>
                <a:spcPts val="0"/>
              </a:spcAft>
              <a:buSzPts val="2000"/>
              <a:buFont typeface="Verdana"/>
              <a:buChar char="●"/>
              <a:defRPr sz="2000">
                <a:latin typeface="Verdana"/>
                <a:ea typeface="Verdana"/>
                <a:cs typeface="Verdana"/>
                <a:sym typeface="Verdana"/>
              </a:defRPr>
            </a:lvl4pPr>
            <a:lvl5pPr indent="-355600" lvl="4" marL="2286000">
              <a:spcBef>
                <a:spcPts val="0"/>
              </a:spcBef>
              <a:spcAft>
                <a:spcPts val="0"/>
              </a:spcAft>
              <a:buSzPts val="2000"/>
              <a:buFont typeface="Verdana"/>
              <a:buChar char="○"/>
              <a:defRPr sz="2000">
                <a:latin typeface="Verdana"/>
                <a:ea typeface="Verdana"/>
                <a:cs typeface="Verdana"/>
                <a:sym typeface="Verdana"/>
              </a:defRPr>
            </a:lvl5pPr>
            <a:lvl6pPr indent="-355600" lvl="5" marL="2743200">
              <a:spcBef>
                <a:spcPts val="0"/>
              </a:spcBef>
              <a:spcAft>
                <a:spcPts val="0"/>
              </a:spcAft>
              <a:buSzPts val="2000"/>
              <a:buFont typeface="Verdana"/>
              <a:buChar char="■"/>
              <a:defRPr sz="2000">
                <a:latin typeface="Verdana"/>
                <a:ea typeface="Verdana"/>
                <a:cs typeface="Verdana"/>
                <a:sym typeface="Verdana"/>
              </a:defRPr>
            </a:lvl6pPr>
            <a:lvl7pPr indent="-355600" lvl="6" marL="3200400">
              <a:spcBef>
                <a:spcPts val="0"/>
              </a:spcBef>
              <a:spcAft>
                <a:spcPts val="0"/>
              </a:spcAft>
              <a:buSzPts val="2000"/>
              <a:buFont typeface="Verdana"/>
              <a:buChar char="●"/>
              <a:defRPr sz="2000">
                <a:latin typeface="Verdana"/>
                <a:ea typeface="Verdana"/>
                <a:cs typeface="Verdana"/>
                <a:sym typeface="Verdana"/>
              </a:defRPr>
            </a:lvl7pPr>
            <a:lvl8pPr indent="-355600" lvl="7" marL="3657600">
              <a:spcBef>
                <a:spcPts val="0"/>
              </a:spcBef>
              <a:spcAft>
                <a:spcPts val="0"/>
              </a:spcAft>
              <a:buSzPts val="2000"/>
              <a:buFont typeface="Verdana"/>
              <a:buChar char="○"/>
              <a:defRPr sz="2000">
                <a:latin typeface="Verdana"/>
                <a:ea typeface="Verdana"/>
                <a:cs typeface="Verdana"/>
                <a:sym typeface="Verdana"/>
              </a:defRPr>
            </a:lvl8pPr>
            <a:lvl9pPr indent="-355600" lvl="8" marL="4114800">
              <a:spcBef>
                <a:spcPts val="0"/>
              </a:spcBef>
              <a:spcAft>
                <a:spcPts val="0"/>
              </a:spcAft>
              <a:buSzPts val="2000"/>
              <a:buFont typeface="Verdana"/>
              <a:buChar char="■"/>
              <a:defRPr sz="2000">
                <a:latin typeface="Verdana"/>
                <a:ea typeface="Verdana"/>
                <a:cs typeface="Verdana"/>
                <a:sym typeface="Verdana"/>
              </a:defRPr>
            </a:lvl9pPr>
          </a:lstStyle>
          <a:p/>
        </p:txBody>
      </p:sp>
      <p:sp>
        <p:nvSpPr>
          <p:cNvPr id="31" name="Google Shape;31;p4"/>
          <p:cNvSpPr txBox="1"/>
          <p:nvPr>
            <p:ph idx="2" type="body"/>
          </p:nvPr>
        </p:nvSpPr>
        <p:spPr>
          <a:xfrm>
            <a:off x="4547650" y="1440767"/>
            <a:ext cx="3610500" cy="2826900"/>
          </a:xfrm>
          <a:prstGeom prst="rect">
            <a:avLst/>
          </a:prstGeom>
          <a:noFill/>
          <a:ln>
            <a:noFill/>
          </a:ln>
        </p:spPr>
        <p:txBody>
          <a:bodyPr anchorCtr="0" anchor="t" bIns="0" lIns="0" spcFirstLastPara="1" rIns="0" wrap="square" tIns="0">
            <a:noAutofit/>
          </a:bodyPr>
          <a:lstStyle>
            <a:lvl1pPr indent="-355600" lvl="0" marL="457200" rtl="0">
              <a:spcBef>
                <a:spcPts val="0"/>
              </a:spcBef>
              <a:spcAft>
                <a:spcPts val="0"/>
              </a:spcAft>
              <a:buClr>
                <a:srgbClr val="304C8E"/>
              </a:buClr>
              <a:buSzPts val="2000"/>
              <a:buFont typeface="Verdana"/>
              <a:buChar char="●"/>
              <a:defRPr sz="2000">
                <a:latin typeface="Verdana"/>
                <a:ea typeface="Verdana"/>
                <a:cs typeface="Verdana"/>
                <a:sym typeface="Verdana"/>
              </a:defRPr>
            </a:lvl1pPr>
            <a:lvl2pPr indent="-355600" lvl="1" marL="914400" rtl="0">
              <a:spcBef>
                <a:spcPts val="0"/>
              </a:spcBef>
              <a:spcAft>
                <a:spcPts val="0"/>
              </a:spcAft>
              <a:buSzPts val="2000"/>
              <a:buFont typeface="Verdana"/>
              <a:buChar char="○"/>
              <a:defRPr sz="2000">
                <a:latin typeface="Verdana"/>
                <a:ea typeface="Verdana"/>
                <a:cs typeface="Verdana"/>
                <a:sym typeface="Verdana"/>
              </a:defRPr>
            </a:lvl2pPr>
            <a:lvl3pPr indent="-355600" lvl="2" marL="1371600" rtl="0">
              <a:spcBef>
                <a:spcPts val="0"/>
              </a:spcBef>
              <a:spcAft>
                <a:spcPts val="0"/>
              </a:spcAft>
              <a:buSzPts val="2000"/>
              <a:buFont typeface="Verdana"/>
              <a:buChar char="■"/>
              <a:defRPr sz="2000">
                <a:latin typeface="Verdana"/>
                <a:ea typeface="Verdana"/>
                <a:cs typeface="Verdana"/>
                <a:sym typeface="Verdana"/>
              </a:defRPr>
            </a:lvl3pPr>
            <a:lvl4pPr indent="-355600" lvl="3" marL="1828800" rtl="0">
              <a:spcBef>
                <a:spcPts val="0"/>
              </a:spcBef>
              <a:spcAft>
                <a:spcPts val="0"/>
              </a:spcAft>
              <a:buSzPts val="2000"/>
              <a:buFont typeface="Verdana"/>
              <a:buChar char="●"/>
              <a:defRPr sz="2000">
                <a:latin typeface="Verdana"/>
                <a:ea typeface="Verdana"/>
                <a:cs typeface="Verdana"/>
                <a:sym typeface="Verdana"/>
              </a:defRPr>
            </a:lvl4pPr>
            <a:lvl5pPr indent="-355600" lvl="4" marL="2286000" rtl="0">
              <a:spcBef>
                <a:spcPts val="0"/>
              </a:spcBef>
              <a:spcAft>
                <a:spcPts val="0"/>
              </a:spcAft>
              <a:buSzPts val="2000"/>
              <a:buFont typeface="Verdana"/>
              <a:buChar char="○"/>
              <a:defRPr sz="2000">
                <a:latin typeface="Verdana"/>
                <a:ea typeface="Verdana"/>
                <a:cs typeface="Verdana"/>
                <a:sym typeface="Verdana"/>
              </a:defRPr>
            </a:lvl5pPr>
            <a:lvl6pPr indent="-355600" lvl="5" marL="2743200" rtl="0">
              <a:spcBef>
                <a:spcPts val="0"/>
              </a:spcBef>
              <a:spcAft>
                <a:spcPts val="0"/>
              </a:spcAft>
              <a:buSzPts val="2000"/>
              <a:buFont typeface="Verdana"/>
              <a:buChar char="■"/>
              <a:defRPr sz="2000">
                <a:latin typeface="Verdana"/>
                <a:ea typeface="Verdana"/>
                <a:cs typeface="Verdana"/>
                <a:sym typeface="Verdana"/>
              </a:defRPr>
            </a:lvl6pPr>
            <a:lvl7pPr indent="-355600" lvl="6" marL="3200400" rtl="0">
              <a:spcBef>
                <a:spcPts val="0"/>
              </a:spcBef>
              <a:spcAft>
                <a:spcPts val="0"/>
              </a:spcAft>
              <a:buSzPts val="2000"/>
              <a:buFont typeface="Verdana"/>
              <a:buChar char="●"/>
              <a:defRPr sz="2000">
                <a:latin typeface="Verdana"/>
                <a:ea typeface="Verdana"/>
                <a:cs typeface="Verdana"/>
                <a:sym typeface="Verdana"/>
              </a:defRPr>
            </a:lvl7pPr>
            <a:lvl8pPr indent="-355600" lvl="7" marL="3657600" rtl="0">
              <a:spcBef>
                <a:spcPts val="0"/>
              </a:spcBef>
              <a:spcAft>
                <a:spcPts val="0"/>
              </a:spcAft>
              <a:buSzPts val="2000"/>
              <a:buFont typeface="Verdana"/>
              <a:buChar char="○"/>
              <a:defRPr sz="2000">
                <a:latin typeface="Verdana"/>
                <a:ea typeface="Verdana"/>
                <a:cs typeface="Verdana"/>
                <a:sym typeface="Verdana"/>
              </a:defRPr>
            </a:lvl8pPr>
            <a:lvl9pPr indent="-355600" lvl="8" marL="4114800" rtl="0">
              <a:spcBef>
                <a:spcPts val="0"/>
              </a:spcBef>
              <a:spcAft>
                <a:spcPts val="0"/>
              </a:spcAft>
              <a:buSzPts val="2000"/>
              <a:buFont typeface="Verdana"/>
              <a:buChar char="■"/>
              <a:defRPr sz="2000">
                <a:latin typeface="Verdana"/>
                <a:ea typeface="Verdana"/>
                <a:cs typeface="Verdana"/>
                <a:sym typeface="Verdana"/>
              </a:defRPr>
            </a:lvl9pPr>
          </a:lstStyle>
          <a:p/>
        </p:txBody>
      </p:sp>
      <p:sp>
        <p:nvSpPr>
          <p:cNvPr id="32" name="Google Shape;32;p4"/>
          <p:cNvSpPr txBox="1"/>
          <p:nvPr>
            <p:ph type="title"/>
          </p:nvPr>
        </p:nvSpPr>
        <p:spPr>
          <a:xfrm>
            <a:off x="358525" y="314433"/>
            <a:ext cx="7752600" cy="628800"/>
          </a:xfrm>
          <a:prstGeom prst="rect">
            <a:avLst/>
          </a:prstGeom>
          <a:noFill/>
          <a:ln>
            <a:noFill/>
          </a:ln>
        </p:spPr>
        <p:txBody>
          <a:bodyPr anchorCtr="0" anchor="t" bIns="0" lIns="0" spcFirstLastPara="1" rIns="0" wrap="square" tIns="0">
            <a:noAutofit/>
          </a:bodyPr>
          <a:lstStyle>
            <a:lvl1pPr lvl="0" rtl="0">
              <a:spcBef>
                <a:spcPts val="0"/>
              </a:spcBef>
              <a:spcAft>
                <a:spcPts val="0"/>
              </a:spcAft>
              <a:buNone/>
              <a:defRPr b="1" sz="3500">
                <a:solidFill>
                  <a:srgbClr val="304C8E"/>
                </a:solidFill>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3" name="Google Shape;33;p4"/>
          <p:cNvSpPr txBox="1"/>
          <p:nvPr>
            <p:ph idx="12" type="sldNum"/>
          </p:nvPr>
        </p:nvSpPr>
        <p:spPr>
          <a:xfrm>
            <a:off x="8556784" y="6333134"/>
            <a:ext cx="548700" cy="524700"/>
          </a:xfrm>
          <a:prstGeom prst="rect">
            <a:avLst/>
          </a:prstGeom>
        </p:spPr>
        <p:txBody>
          <a:bodyPr anchorCtr="0" anchor="t" bIns="91425" lIns="91425" spcFirstLastPara="1" rIns="91425" wrap="square" tIns="91425">
            <a:noAutofit/>
          </a:bodyPr>
          <a:lstStyle>
            <a:lvl1pPr lvl="0">
              <a:buNone/>
              <a:defRPr sz="1300">
                <a:solidFill>
                  <a:schemeClr val="lt1"/>
                </a:solidFill>
              </a:defRPr>
            </a:lvl1pPr>
            <a:lvl2pPr lvl="1">
              <a:buNone/>
              <a:defRPr sz="1300">
                <a:solidFill>
                  <a:schemeClr val="lt1"/>
                </a:solidFill>
              </a:defRPr>
            </a:lvl2pPr>
            <a:lvl3pPr lvl="2">
              <a:buNone/>
              <a:defRPr sz="1300">
                <a:solidFill>
                  <a:schemeClr val="lt1"/>
                </a:solidFill>
              </a:defRPr>
            </a:lvl3pPr>
            <a:lvl4pPr lvl="3">
              <a:buNone/>
              <a:defRPr sz="1300">
                <a:solidFill>
                  <a:schemeClr val="lt1"/>
                </a:solidFill>
              </a:defRPr>
            </a:lvl4pPr>
            <a:lvl5pPr lvl="4">
              <a:buNone/>
              <a:defRPr sz="1300">
                <a:solidFill>
                  <a:schemeClr val="lt1"/>
                </a:solidFill>
              </a:defRPr>
            </a:lvl5pPr>
            <a:lvl6pPr lvl="5">
              <a:buNone/>
              <a:defRPr sz="1300">
                <a:solidFill>
                  <a:schemeClr val="lt1"/>
                </a:solidFill>
              </a:defRPr>
            </a:lvl6pPr>
            <a:lvl7pPr lvl="6">
              <a:buNone/>
              <a:defRPr sz="1300">
                <a:solidFill>
                  <a:schemeClr val="lt1"/>
                </a:solidFill>
              </a:defRPr>
            </a:lvl7pPr>
            <a:lvl8pPr lvl="7">
              <a:buNone/>
              <a:defRPr sz="1300">
                <a:solidFill>
                  <a:schemeClr val="lt1"/>
                </a:solidFill>
              </a:defRPr>
            </a:lvl8pPr>
            <a:lvl9pPr lvl="8">
              <a:buNone/>
              <a:defRPr sz="13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24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portant statement" type="twoColTx">
  <p:cSld name="TITLE_AND_TWO_COLUMNS">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5"/>
          <p:cNvSpPr/>
          <p:nvPr/>
        </p:nvSpPr>
        <p:spPr>
          <a:xfrm>
            <a:off x="0" y="-100"/>
            <a:ext cx="9198300" cy="6858000"/>
          </a:xfrm>
          <a:prstGeom prst="rect">
            <a:avLst/>
          </a:prstGeom>
          <a:gradFill>
            <a:gsLst>
              <a:gs pos="0">
                <a:srgbClr val="58A4B0">
                  <a:alpha val="68627"/>
                  <a:alpha val="80390"/>
                </a:srgbClr>
              </a:gs>
              <a:gs pos="100000">
                <a:srgbClr val="FFFFFF">
                  <a:alpha val="0"/>
                  <a:alpha val="80390"/>
                </a:srgbClr>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8A4B0"/>
              </a:solidFill>
            </a:endParaRPr>
          </a:p>
        </p:txBody>
      </p:sp>
      <p:sp>
        <p:nvSpPr>
          <p:cNvPr id="36" name="Google Shape;36;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rtl="0">
              <a:buNone/>
              <a:defRPr>
                <a:solidFill>
                  <a:schemeClr val="lt1"/>
                </a:solidFill>
                <a:latin typeface="Verdana"/>
                <a:ea typeface="Verdana"/>
                <a:cs typeface="Verdana"/>
                <a:sym typeface="Verdana"/>
              </a:defRPr>
            </a:lvl1pPr>
            <a:lvl2pPr lvl="1" rtl="0">
              <a:buNone/>
              <a:defRPr>
                <a:solidFill>
                  <a:schemeClr val="lt1"/>
                </a:solidFill>
                <a:latin typeface="Verdana"/>
                <a:ea typeface="Verdana"/>
                <a:cs typeface="Verdana"/>
                <a:sym typeface="Verdana"/>
              </a:defRPr>
            </a:lvl2pPr>
            <a:lvl3pPr lvl="2" rtl="0">
              <a:buNone/>
              <a:defRPr>
                <a:solidFill>
                  <a:schemeClr val="lt1"/>
                </a:solidFill>
                <a:latin typeface="Verdana"/>
                <a:ea typeface="Verdana"/>
                <a:cs typeface="Verdana"/>
                <a:sym typeface="Verdana"/>
              </a:defRPr>
            </a:lvl3pPr>
            <a:lvl4pPr lvl="3" rtl="0">
              <a:buNone/>
              <a:defRPr>
                <a:solidFill>
                  <a:schemeClr val="lt1"/>
                </a:solidFill>
                <a:latin typeface="Verdana"/>
                <a:ea typeface="Verdana"/>
                <a:cs typeface="Verdana"/>
                <a:sym typeface="Verdana"/>
              </a:defRPr>
            </a:lvl4pPr>
            <a:lvl5pPr lvl="4" rtl="0">
              <a:buNone/>
              <a:defRPr>
                <a:solidFill>
                  <a:schemeClr val="lt1"/>
                </a:solidFill>
                <a:latin typeface="Verdana"/>
                <a:ea typeface="Verdana"/>
                <a:cs typeface="Verdana"/>
                <a:sym typeface="Verdana"/>
              </a:defRPr>
            </a:lvl5pPr>
            <a:lvl6pPr lvl="5" rtl="0">
              <a:buNone/>
              <a:defRPr>
                <a:solidFill>
                  <a:schemeClr val="lt1"/>
                </a:solidFill>
                <a:latin typeface="Verdana"/>
                <a:ea typeface="Verdana"/>
                <a:cs typeface="Verdana"/>
                <a:sym typeface="Verdana"/>
              </a:defRPr>
            </a:lvl6pPr>
            <a:lvl7pPr lvl="6" rtl="0">
              <a:buNone/>
              <a:defRPr>
                <a:solidFill>
                  <a:schemeClr val="lt1"/>
                </a:solidFill>
                <a:latin typeface="Verdana"/>
                <a:ea typeface="Verdana"/>
                <a:cs typeface="Verdana"/>
                <a:sym typeface="Verdana"/>
              </a:defRPr>
            </a:lvl7pPr>
            <a:lvl8pPr lvl="7" rtl="0">
              <a:buNone/>
              <a:defRPr>
                <a:solidFill>
                  <a:schemeClr val="lt1"/>
                </a:solidFill>
                <a:latin typeface="Verdana"/>
                <a:ea typeface="Verdana"/>
                <a:cs typeface="Verdana"/>
                <a:sym typeface="Verdana"/>
              </a:defRPr>
            </a:lvl8pPr>
            <a:lvl9pPr lvl="8" rtl="0">
              <a:buNone/>
              <a:defRPr>
                <a:solidFill>
                  <a:schemeClr val="lt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
        <p:nvSpPr>
          <p:cNvPr id="37" name="Google Shape;37;p5"/>
          <p:cNvSpPr/>
          <p:nvPr/>
        </p:nvSpPr>
        <p:spPr>
          <a:xfrm>
            <a:off x="0" y="1440767"/>
            <a:ext cx="4541700" cy="2133900"/>
          </a:xfrm>
          <a:prstGeom prst="rect">
            <a:avLst/>
          </a:prstGeom>
          <a:solidFill>
            <a:srgbClr val="58A4B0">
              <a:alpha val="8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8A4B0"/>
              </a:solidFill>
            </a:endParaRPr>
          </a:p>
        </p:txBody>
      </p:sp>
      <p:sp>
        <p:nvSpPr>
          <p:cNvPr id="38" name="Google Shape;38;p5"/>
          <p:cNvSpPr txBox="1"/>
          <p:nvPr>
            <p:ph idx="1" type="subTitle"/>
          </p:nvPr>
        </p:nvSpPr>
        <p:spPr>
          <a:xfrm>
            <a:off x="234950" y="1675667"/>
            <a:ext cx="4116900" cy="1706100"/>
          </a:xfrm>
          <a:prstGeom prst="rect">
            <a:avLst/>
          </a:prstGeom>
          <a:noFill/>
          <a:ln>
            <a:noFill/>
          </a:ln>
        </p:spPr>
        <p:txBody>
          <a:bodyPr anchorCtr="0" anchor="t" bIns="0" lIns="0" spcFirstLastPara="1" rIns="0" wrap="square" tIns="0">
            <a:noAutofit/>
          </a:bodyPr>
          <a:lstStyle>
            <a:lvl1pPr lvl="0">
              <a:spcBef>
                <a:spcPts val="0"/>
              </a:spcBef>
              <a:spcAft>
                <a:spcPts val="0"/>
              </a:spcAft>
              <a:buNone/>
              <a:defRPr b="1" sz="2600">
                <a:solidFill>
                  <a:schemeClr val="lt1"/>
                </a:solidFill>
                <a:latin typeface="Verdana"/>
                <a:ea typeface="Verdana"/>
                <a:cs typeface="Verdana"/>
                <a:sym typeface="Verdana"/>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type="titleOnly">
  <p:cSld name="TITLE_ONLY">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6"/>
          <p:cNvSpPr/>
          <p:nvPr/>
        </p:nvSpPr>
        <p:spPr>
          <a:xfrm>
            <a:off x="0" y="0"/>
            <a:ext cx="9198300" cy="6858000"/>
          </a:xfrm>
          <a:prstGeom prst="rect">
            <a:avLst/>
          </a:prstGeom>
          <a:gradFill>
            <a:gsLst>
              <a:gs pos="0">
                <a:srgbClr val="FFFFFF">
                  <a:alpha val="0"/>
                  <a:alpha val="80390"/>
                </a:srgbClr>
              </a:gs>
              <a:gs pos="100000">
                <a:srgbClr val="304C8E">
                  <a:alpha val="64705"/>
                  <a:alpha val="8039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8A4B0"/>
              </a:solidFill>
            </a:endParaRPr>
          </a:p>
        </p:txBody>
      </p:sp>
      <p:sp>
        <p:nvSpPr>
          <p:cNvPr id="41" name="Google Shape;41;p6"/>
          <p:cNvSpPr/>
          <p:nvPr/>
        </p:nvSpPr>
        <p:spPr>
          <a:xfrm>
            <a:off x="-10700" y="3490633"/>
            <a:ext cx="9144000" cy="2336400"/>
          </a:xfrm>
          <a:prstGeom prst="rect">
            <a:avLst/>
          </a:prstGeom>
          <a:solidFill>
            <a:srgbClr val="BA5226">
              <a:alpha val="8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8A4B0"/>
              </a:solidFill>
            </a:endParaRPr>
          </a:p>
        </p:txBody>
      </p:sp>
      <p:sp>
        <p:nvSpPr>
          <p:cNvPr id="42" name="Google Shape;42;p6"/>
          <p:cNvSpPr/>
          <p:nvPr/>
        </p:nvSpPr>
        <p:spPr>
          <a:xfrm>
            <a:off x="-33300" y="280200"/>
            <a:ext cx="8791800" cy="789600"/>
          </a:xfrm>
          <a:prstGeom prst="homePlate">
            <a:avLst>
              <a:gd fmla="val 40028" name="adj"/>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6"/>
          <p:cNvCxnSpPr/>
          <p:nvPr/>
        </p:nvCxnSpPr>
        <p:spPr>
          <a:xfrm>
            <a:off x="4566275" y="3771867"/>
            <a:ext cx="0" cy="1422900"/>
          </a:xfrm>
          <a:prstGeom prst="straightConnector1">
            <a:avLst/>
          </a:prstGeom>
          <a:noFill/>
          <a:ln cap="flat" cmpd="sng" w="9525">
            <a:solidFill>
              <a:schemeClr val="lt1"/>
            </a:solidFill>
            <a:prstDash val="solid"/>
            <a:round/>
            <a:headEnd len="med" w="med" type="none"/>
            <a:tailEnd len="med" w="med" type="none"/>
          </a:ln>
        </p:spPr>
      </p:cxnSp>
      <p:pic>
        <p:nvPicPr>
          <p:cNvPr id="44" name="Google Shape;44;p6"/>
          <p:cNvPicPr preferRelativeResize="0"/>
          <p:nvPr/>
        </p:nvPicPr>
        <p:blipFill>
          <a:blip r:embed="rId3">
            <a:alphaModFix/>
          </a:blip>
          <a:stretch>
            <a:fillRect/>
          </a:stretch>
        </p:blipFill>
        <p:spPr>
          <a:xfrm>
            <a:off x="7888175" y="3490633"/>
            <a:ext cx="924825" cy="1067100"/>
          </a:xfrm>
          <a:prstGeom prst="rect">
            <a:avLst/>
          </a:prstGeom>
          <a:noFill/>
          <a:ln>
            <a:noFill/>
          </a:ln>
        </p:spPr>
      </p:pic>
      <p:sp>
        <p:nvSpPr>
          <p:cNvPr id="45" name="Google Shape;45;p6"/>
          <p:cNvSpPr txBox="1"/>
          <p:nvPr>
            <p:ph type="title"/>
          </p:nvPr>
        </p:nvSpPr>
        <p:spPr>
          <a:xfrm>
            <a:off x="358525" y="314433"/>
            <a:ext cx="7752600" cy="628800"/>
          </a:xfrm>
          <a:prstGeom prst="rect">
            <a:avLst/>
          </a:prstGeom>
          <a:noFill/>
          <a:ln>
            <a:noFill/>
          </a:ln>
        </p:spPr>
        <p:txBody>
          <a:bodyPr anchorCtr="0" anchor="t" bIns="0" lIns="0" spcFirstLastPara="1" rIns="0" wrap="square" tIns="0">
            <a:noAutofit/>
          </a:bodyPr>
          <a:lstStyle>
            <a:lvl1pPr lvl="0" rtl="0">
              <a:spcBef>
                <a:spcPts val="0"/>
              </a:spcBef>
              <a:spcAft>
                <a:spcPts val="0"/>
              </a:spcAft>
              <a:buNone/>
              <a:defRPr b="1" sz="3500">
                <a:solidFill>
                  <a:schemeClr val="lt1"/>
                </a:solidFill>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6"/>
          <p:cNvSpPr txBox="1"/>
          <p:nvPr>
            <p:ph idx="1" type="body"/>
          </p:nvPr>
        </p:nvSpPr>
        <p:spPr>
          <a:xfrm>
            <a:off x="4741725" y="3748500"/>
            <a:ext cx="3009600" cy="1422900"/>
          </a:xfrm>
          <a:prstGeom prst="rect">
            <a:avLst/>
          </a:prstGeom>
          <a:noFill/>
          <a:ln>
            <a:noFill/>
          </a:ln>
        </p:spPr>
        <p:txBody>
          <a:bodyPr anchorCtr="0" anchor="t" bIns="0" lIns="0" spcFirstLastPara="1" rIns="0" wrap="square" tIns="0">
            <a:noAutofit/>
          </a:bodyPr>
          <a:lstStyle>
            <a:lvl1pPr indent="-336550" lvl="0" marL="457200">
              <a:spcBef>
                <a:spcPts val="0"/>
              </a:spcBef>
              <a:spcAft>
                <a:spcPts val="0"/>
              </a:spcAft>
              <a:buClr>
                <a:schemeClr val="lt1"/>
              </a:buClr>
              <a:buSzPts val="1700"/>
              <a:buChar char="●"/>
              <a:defRPr sz="1700">
                <a:solidFill>
                  <a:schemeClr val="lt1"/>
                </a:solidFill>
              </a:defRPr>
            </a:lvl1pPr>
            <a:lvl2pPr indent="-336550" lvl="1" marL="914400">
              <a:spcBef>
                <a:spcPts val="0"/>
              </a:spcBef>
              <a:spcAft>
                <a:spcPts val="0"/>
              </a:spcAft>
              <a:buClr>
                <a:schemeClr val="lt1"/>
              </a:buClr>
              <a:buSzPts val="1700"/>
              <a:buChar char="○"/>
              <a:defRPr sz="1700">
                <a:solidFill>
                  <a:schemeClr val="lt1"/>
                </a:solidFill>
              </a:defRPr>
            </a:lvl2pPr>
            <a:lvl3pPr indent="-336550" lvl="2" marL="1371600">
              <a:spcBef>
                <a:spcPts val="0"/>
              </a:spcBef>
              <a:spcAft>
                <a:spcPts val="0"/>
              </a:spcAft>
              <a:buClr>
                <a:schemeClr val="lt1"/>
              </a:buClr>
              <a:buSzPts val="1700"/>
              <a:buChar char="■"/>
              <a:defRPr sz="1700">
                <a:solidFill>
                  <a:schemeClr val="lt1"/>
                </a:solidFill>
              </a:defRPr>
            </a:lvl3pPr>
            <a:lvl4pPr indent="-336550" lvl="3" marL="1828800">
              <a:spcBef>
                <a:spcPts val="0"/>
              </a:spcBef>
              <a:spcAft>
                <a:spcPts val="0"/>
              </a:spcAft>
              <a:buClr>
                <a:schemeClr val="lt1"/>
              </a:buClr>
              <a:buSzPts val="1700"/>
              <a:buChar char="●"/>
              <a:defRPr sz="1700">
                <a:solidFill>
                  <a:schemeClr val="lt1"/>
                </a:solidFill>
              </a:defRPr>
            </a:lvl4pPr>
            <a:lvl5pPr indent="-336550" lvl="4" marL="2286000">
              <a:spcBef>
                <a:spcPts val="0"/>
              </a:spcBef>
              <a:spcAft>
                <a:spcPts val="0"/>
              </a:spcAft>
              <a:buClr>
                <a:schemeClr val="lt1"/>
              </a:buClr>
              <a:buSzPts val="1700"/>
              <a:buChar char="○"/>
              <a:defRPr sz="1700">
                <a:solidFill>
                  <a:schemeClr val="lt1"/>
                </a:solidFill>
              </a:defRPr>
            </a:lvl5pPr>
            <a:lvl6pPr indent="-336550" lvl="5" marL="2743200">
              <a:spcBef>
                <a:spcPts val="0"/>
              </a:spcBef>
              <a:spcAft>
                <a:spcPts val="0"/>
              </a:spcAft>
              <a:buClr>
                <a:schemeClr val="lt1"/>
              </a:buClr>
              <a:buSzPts val="1700"/>
              <a:buChar char="■"/>
              <a:defRPr sz="1700">
                <a:solidFill>
                  <a:schemeClr val="lt1"/>
                </a:solidFill>
              </a:defRPr>
            </a:lvl6pPr>
            <a:lvl7pPr indent="-336550" lvl="6" marL="3200400">
              <a:spcBef>
                <a:spcPts val="0"/>
              </a:spcBef>
              <a:spcAft>
                <a:spcPts val="0"/>
              </a:spcAft>
              <a:buClr>
                <a:schemeClr val="lt1"/>
              </a:buClr>
              <a:buSzPts val="1700"/>
              <a:buChar char="●"/>
              <a:defRPr sz="1700">
                <a:solidFill>
                  <a:schemeClr val="lt1"/>
                </a:solidFill>
              </a:defRPr>
            </a:lvl7pPr>
            <a:lvl8pPr indent="-336550" lvl="7" marL="3657600">
              <a:spcBef>
                <a:spcPts val="0"/>
              </a:spcBef>
              <a:spcAft>
                <a:spcPts val="0"/>
              </a:spcAft>
              <a:buClr>
                <a:schemeClr val="lt1"/>
              </a:buClr>
              <a:buSzPts val="1700"/>
              <a:buChar char="○"/>
              <a:defRPr sz="1700">
                <a:solidFill>
                  <a:schemeClr val="lt1"/>
                </a:solidFill>
              </a:defRPr>
            </a:lvl8pPr>
            <a:lvl9pPr indent="-336550" lvl="8" marL="4114800">
              <a:spcBef>
                <a:spcPts val="0"/>
              </a:spcBef>
              <a:spcAft>
                <a:spcPts val="0"/>
              </a:spcAft>
              <a:buClr>
                <a:schemeClr val="lt1"/>
              </a:buClr>
              <a:buSzPts val="1700"/>
              <a:buChar char="■"/>
              <a:defRPr sz="1700">
                <a:solidFill>
                  <a:schemeClr val="lt1"/>
                </a:solidFill>
              </a:defRPr>
            </a:lvl9pPr>
          </a:lstStyle>
          <a:p/>
        </p:txBody>
      </p:sp>
      <p:sp>
        <p:nvSpPr>
          <p:cNvPr id="47" name="Google Shape;47;p6"/>
          <p:cNvSpPr txBox="1"/>
          <p:nvPr>
            <p:ph idx="2" type="body"/>
          </p:nvPr>
        </p:nvSpPr>
        <p:spPr>
          <a:xfrm>
            <a:off x="358525" y="3670267"/>
            <a:ext cx="3761100" cy="1836300"/>
          </a:xfrm>
          <a:prstGeom prst="rect">
            <a:avLst/>
          </a:prstGeom>
          <a:noFill/>
          <a:ln>
            <a:noFill/>
          </a:ln>
        </p:spPr>
        <p:txBody>
          <a:bodyPr anchorCtr="0" anchor="t" bIns="0" lIns="0" spcFirstLastPara="1" rIns="0" wrap="square" tIns="0">
            <a:noAutofit/>
          </a:bodyPr>
          <a:lstStyle>
            <a:lvl1pPr indent="-381000" lvl="0" marL="457200">
              <a:spcBef>
                <a:spcPts val="0"/>
              </a:spcBef>
              <a:spcAft>
                <a:spcPts val="0"/>
              </a:spcAft>
              <a:buClr>
                <a:srgbClr val="FFFFFF"/>
              </a:buClr>
              <a:buSzPts val="2400"/>
              <a:buFont typeface="Verdana"/>
              <a:buChar char="●"/>
              <a:defRPr sz="2400">
                <a:solidFill>
                  <a:srgbClr val="FFFFFF"/>
                </a:solidFill>
                <a:latin typeface="Verdana"/>
                <a:ea typeface="Verdana"/>
                <a:cs typeface="Verdana"/>
                <a:sym typeface="Verdana"/>
              </a:defRPr>
            </a:lvl1pPr>
            <a:lvl2pPr indent="-381000" lvl="1" marL="914400">
              <a:spcBef>
                <a:spcPts val="0"/>
              </a:spcBef>
              <a:spcAft>
                <a:spcPts val="0"/>
              </a:spcAft>
              <a:buClr>
                <a:srgbClr val="FFFFFF"/>
              </a:buClr>
              <a:buSzPts val="2400"/>
              <a:buFont typeface="Verdana"/>
              <a:buChar char="○"/>
              <a:defRPr sz="2400">
                <a:solidFill>
                  <a:srgbClr val="FFFFFF"/>
                </a:solidFill>
                <a:latin typeface="Verdana"/>
                <a:ea typeface="Verdana"/>
                <a:cs typeface="Verdana"/>
                <a:sym typeface="Verdana"/>
              </a:defRPr>
            </a:lvl2pPr>
            <a:lvl3pPr indent="-381000" lvl="2" marL="1371600">
              <a:spcBef>
                <a:spcPts val="0"/>
              </a:spcBef>
              <a:spcAft>
                <a:spcPts val="0"/>
              </a:spcAft>
              <a:buClr>
                <a:srgbClr val="FFFFFF"/>
              </a:buClr>
              <a:buSzPts val="2400"/>
              <a:buFont typeface="Verdana"/>
              <a:buChar char="■"/>
              <a:defRPr sz="2400">
                <a:solidFill>
                  <a:srgbClr val="FFFFFF"/>
                </a:solidFill>
                <a:latin typeface="Verdana"/>
                <a:ea typeface="Verdana"/>
                <a:cs typeface="Verdana"/>
                <a:sym typeface="Verdana"/>
              </a:defRPr>
            </a:lvl3pPr>
            <a:lvl4pPr indent="-381000" lvl="3" marL="1828800">
              <a:spcBef>
                <a:spcPts val="0"/>
              </a:spcBef>
              <a:spcAft>
                <a:spcPts val="0"/>
              </a:spcAft>
              <a:buClr>
                <a:srgbClr val="FFFFFF"/>
              </a:buClr>
              <a:buSzPts val="2400"/>
              <a:buFont typeface="Verdana"/>
              <a:buChar char="●"/>
              <a:defRPr sz="2400">
                <a:solidFill>
                  <a:srgbClr val="FFFFFF"/>
                </a:solidFill>
                <a:latin typeface="Verdana"/>
                <a:ea typeface="Verdana"/>
                <a:cs typeface="Verdana"/>
                <a:sym typeface="Verdana"/>
              </a:defRPr>
            </a:lvl4pPr>
            <a:lvl5pPr indent="-381000" lvl="4" marL="2286000">
              <a:spcBef>
                <a:spcPts val="0"/>
              </a:spcBef>
              <a:spcAft>
                <a:spcPts val="0"/>
              </a:spcAft>
              <a:buClr>
                <a:srgbClr val="FFFFFF"/>
              </a:buClr>
              <a:buSzPts val="2400"/>
              <a:buFont typeface="Verdana"/>
              <a:buChar char="○"/>
              <a:defRPr sz="2400">
                <a:solidFill>
                  <a:srgbClr val="FFFFFF"/>
                </a:solidFill>
                <a:latin typeface="Verdana"/>
                <a:ea typeface="Verdana"/>
                <a:cs typeface="Verdana"/>
                <a:sym typeface="Verdana"/>
              </a:defRPr>
            </a:lvl5pPr>
            <a:lvl6pPr indent="-381000" lvl="5" marL="2743200">
              <a:spcBef>
                <a:spcPts val="0"/>
              </a:spcBef>
              <a:spcAft>
                <a:spcPts val="0"/>
              </a:spcAft>
              <a:buClr>
                <a:srgbClr val="FFFFFF"/>
              </a:buClr>
              <a:buSzPts val="2400"/>
              <a:buFont typeface="Verdana"/>
              <a:buChar char="■"/>
              <a:defRPr sz="2400">
                <a:solidFill>
                  <a:srgbClr val="FFFFFF"/>
                </a:solidFill>
                <a:latin typeface="Verdana"/>
                <a:ea typeface="Verdana"/>
                <a:cs typeface="Verdana"/>
                <a:sym typeface="Verdana"/>
              </a:defRPr>
            </a:lvl6pPr>
            <a:lvl7pPr indent="-381000" lvl="6" marL="3200400">
              <a:spcBef>
                <a:spcPts val="0"/>
              </a:spcBef>
              <a:spcAft>
                <a:spcPts val="0"/>
              </a:spcAft>
              <a:buClr>
                <a:srgbClr val="FFFFFF"/>
              </a:buClr>
              <a:buSzPts val="2400"/>
              <a:buFont typeface="Verdana"/>
              <a:buChar char="●"/>
              <a:defRPr sz="2400">
                <a:solidFill>
                  <a:srgbClr val="FFFFFF"/>
                </a:solidFill>
                <a:latin typeface="Verdana"/>
                <a:ea typeface="Verdana"/>
                <a:cs typeface="Verdana"/>
                <a:sym typeface="Verdana"/>
              </a:defRPr>
            </a:lvl7pPr>
            <a:lvl8pPr indent="-381000" lvl="7" marL="3657600">
              <a:spcBef>
                <a:spcPts val="0"/>
              </a:spcBef>
              <a:spcAft>
                <a:spcPts val="0"/>
              </a:spcAft>
              <a:buClr>
                <a:srgbClr val="FFFFFF"/>
              </a:buClr>
              <a:buSzPts val="2400"/>
              <a:buFont typeface="Verdana"/>
              <a:buChar char="○"/>
              <a:defRPr sz="2400">
                <a:solidFill>
                  <a:srgbClr val="FFFFFF"/>
                </a:solidFill>
                <a:latin typeface="Verdana"/>
                <a:ea typeface="Verdana"/>
                <a:cs typeface="Verdana"/>
                <a:sym typeface="Verdana"/>
              </a:defRPr>
            </a:lvl8pPr>
            <a:lvl9pPr indent="-381000" lvl="8" marL="4114800">
              <a:spcBef>
                <a:spcPts val="0"/>
              </a:spcBef>
              <a:spcAft>
                <a:spcPts val="0"/>
              </a:spcAft>
              <a:buClr>
                <a:srgbClr val="FFFFFF"/>
              </a:buClr>
              <a:buSzPts val="2400"/>
              <a:buFont typeface="Verdana"/>
              <a:buChar char="■"/>
              <a:defRPr sz="2400">
                <a:solidFill>
                  <a:srgbClr val="FFFFFF"/>
                </a:solidFill>
                <a:latin typeface="Verdana"/>
                <a:ea typeface="Verdana"/>
                <a:cs typeface="Verdana"/>
                <a:sym typeface="Verdana"/>
              </a:defRPr>
            </a:lvl9pPr>
          </a:lstStyle>
          <a:p/>
        </p:txBody>
      </p:sp>
    </p:spTree>
  </p:cSld>
  <p:clrMapOvr>
    <a:masterClrMapping/>
  </p:clrMapOvr>
  <p:extLst>
    <p:ext uri="{DCECCB84-F9BA-43D5-87BE-67443E8EF086}">
      <p15:sldGuideLst>
        <p15:guide id="1" pos="226">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 Cover 1">
  <p:cSld name="TITLE_ONLY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7"/>
          <p:cNvSpPr/>
          <p:nvPr/>
        </p:nvSpPr>
        <p:spPr>
          <a:xfrm>
            <a:off x="0" y="0"/>
            <a:ext cx="9198300" cy="6858000"/>
          </a:xfrm>
          <a:prstGeom prst="rect">
            <a:avLst/>
          </a:prstGeom>
          <a:gradFill>
            <a:gsLst>
              <a:gs pos="0">
                <a:srgbClr val="FFFFFF">
                  <a:alpha val="0"/>
                  <a:alpha val="80390"/>
                </a:srgbClr>
              </a:gs>
              <a:gs pos="100000">
                <a:srgbClr val="304C8E">
                  <a:alpha val="64705"/>
                  <a:alpha val="8039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8A4B0"/>
              </a:solidFill>
            </a:endParaRPr>
          </a:p>
        </p:txBody>
      </p:sp>
      <p:sp>
        <p:nvSpPr>
          <p:cNvPr id="50" name="Google Shape;50;p7"/>
          <p:cNvSpPr/>
          <p:nvPr/>
        </p:nvSpPr>
        <p:spPr>
          <a:xfrm>
            <a:off x="-10700" y="3490633"/>
            <a:ext cx="9144000" cy="2336400"/>
          </a:xfrm>
          <a:prstGeom prst="rect">
            <a:avLst/>
          </a:prstGeom>
          <a:solidFill>
            <a:srgbClr val="BA5226">
              <a:alpha val="8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8A4B0"/>
              </a:solidFill>
            </a:endParaRPr>
          </a:p>
        </p:txBody>
      </p:sp>
      <p:sp>
        <p:nvSpPr>
          <p:cNvPr id="51" name="Google Shape;51;p7"/>
          <p:cNvSpPr/>
          <p:nvPr/>
        </p:nvSpPr>
        <p:spPr>
          <a:xfrm>
            <a:off x="-33300" y="280200"/>
            <a:ext cx="8791800" cy="789600"/>
          </a:xfrm>
          <a:prstGeom prst="homePlate">
            <a:avLst>
              <a:gd fmla="val 40028" name="adj"/>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2" name="Google Shape;52;p7"/>
          <p:cNvCxnSpPr/>
          <p:nvPr/>
        </p:nvCxnSpPr>
        <p:spPr>
          <a:xfrm>
            <a:off x="4566275" y="3771867"/>
            <a:ext cx="0" cy="1422900"/>
          </a:xfrm>
          <a:prstGeom prst="straightConnector1">
            <a:avLst/>
          </a:prstGeom>
          <a:noFill/>
          <a:ln cap="flat" cmpd="sng" w="9525">
            <a:solidFill>
              <a:schemeClr val="lt1"/>
            </a:solidFill>
            <a:prstDash val="solid"/>
            <a:round/>
            <a:headEnd len="med" w="med" type="none"/>
            <a:tailEnd len="med" w="med" type="none"/>
          </a:ln>
        </p:spPr>
      </p:cxnSp>
      <p:pic>
        <p:nvPicPr>
          <p:cNvPr id="53" name="Google Shape;53;p7"/>
          <p:cNvPicPr preferRelativeResize="0"/>
          <p:nvPr/>
        </p:nvPicPr>
        <p:blipFill>
          <a:blip r:embed="rId3">
            <a:alphaModFix/>
          </a:blip>
          <a:stretch>
            <a:fillRect/>
          </a:stretch>
        </p:blipFill>
        <p:spPr>
          <a:xfrm>
            <a:off x="7888175" y="3490633"/>
            <a:ext cx="924825" cy="1067100"/>
          </a:xfrm>
          <a:prstGeom prst="rect">
            <a:avLst/>
          </a:prstGeom>
          <a:noFill/>
          <a:ln>
            <a:noFill/>
          </a:ln>
        </p:spPr>
      </p:pic>
      <p:sp>
        <p:nvSpPr>
          <p:cNvPr id="54" name="Google Shape;54;p7"/>
          <p:cNvSpPr txBox="1"/>
          <p:nvPr>
            <p:ph type="title"/>
          </p:nvPr>
        </p:nvSpPr>
        <p:spPr>
          <a:xfrm>
            <a:off x="358525" y="314433"/>
            <a:ext cx="7752600" cy="628800"/>
          </a:xfrm>
          <a:prstGeom prst="rect">
            <a:avLst/>
          </a:prstGeom>
          <a:noFill/>
          <a:ln>
            <a:noFill/>
          </a:ln>
        </p:spPr>
        <p:txBody>
          <a:bodyPr anchorCtr="0" anchor="t" bIns="0" lIns="0" spcFirstLastPara="1" rIns="0" wrap="square" tIns="0">
            <a:noAutofit/>
          </a:bodyPr>
          <a:lstStyle>
            <a:lvl1pPr lvl="0" rtl="0">
              <a:spcBef>
                <a:spcPts val="0"/>
              </a:spcBef>
              <a:spcAft>
                <a:spcPts val="0"/>
              </a:spcAft>
              <a:buNone/>
              <a:defRPr b="1" sz="3500">
                <a:solidFill>
                  <a:schemeClr val="lt1"/>
                </a:solidFill>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7"/>
          <p:cNvSpPr txBox="1"/>
          <p:nvPr>
            <p:ph idx="1" type="body"/>
          </p:nvPr>
        </p:nvSpPr>
        <p:spPr>
          <a:xfrm>
            <a:off x="4741725" y="3748500"/>
            <a:ext cx="3009600" cy="1422900"/>
          </a:xfrm>
          <a:prstGeom prst="rect">
            <a:avLst/>
          </a:prstGeom>
          <a:noFill/>
          <a:ln>
            <a:noFill/>
          </a:ln>
        </p:spPr>
        <p:txBody>
          <a:bodyPr anchorCtr="0" anchor="t" bIns="0" lIns="0" spcFirstLastPara="1" rIns="0" wrap="square" tIns="0">
            <a:noAutofit/>
          </a:bodyPr>
          <a:lstStyle>
            <a:lvl1pPr indent="-336550" lvl="0" marL="457200" rtl="0">
              <a:spcBef>
                <a:spcPts val="0"/>
              </a:spcBef>
              <a:spcAft>
                <a:spcPts val="0"/>
              </a:spcAft>
              <a:buClr>
                <a:schemeClr val="lt1"/>
              </a:buClr>
              <a:buSzPts val="1700"/>
              <a:buChar char="●"/>
              <a:defRPr sz="1700">
                <a:solidFill>
                  <a:schemeClr val="lt1"/>
                </a:solidFill>
              </a:defRPr>
            </a:lvl1pPr>
            <a:lvl2pPr indent="-336550" lvl="1" marL="914400" rtl="0">
              <a:spcBef>
                <a:spcPts val="0"/>
              </a:spcBef>
              <a:spcAft>
                <a:spcPts val="0"/>
              </a:spcAft>
              <a:buClr>
                <a:schemeClr val="lt1"/>
              </a:buClr>
              <a:buSzPts val="1700"/>
              <a:buChar char="○"/>
              <a:defRPr sz="1700">
                <a:solidFill>
                  <a:schemeClr val="lt1"/>
                </a:solidFill>
              </a:defRPr>
            </a:lvl2pPr>
            <a:lvl3pPr indent="-336550" lvl="2" marL="1371600" rtl="0">
              <a:spcBef>
                <a:spcPts val="0"/>
              </a:spcBef>
              <a:spcAft>
                <a:spcPts val="0"/>
              </a:spcAft>
              <a:buClr>
                <a:schemeClr val="lt1"/>
              </a:buClr>
              <a:buSzPts val="1700"/>
              <a:buChar char="■"/>
              <a:defRPr sz="1700">
                <a:solidFill>
                  <a:schemeClr val="lt1"/>
                </a:solidFill>
              </a:defRPr>
            </a:lvl3pPr>
            <a:lvl4pPr indent="-336550" lvl="3" marL="1828800" rtl="0">
              <a:spcBef>
                <a:spcPts val="0"/>
              </a:spcBef>
              <a:spcAft>
                <a:spcPts val="0"/>
              </a:spcAft>
              <a:buClr>
                <a:schemeClr val="lt1"/>
              </a:buClr>
              <a:buSzPts val="1700"/>
              <a:buChar char="●"/>
              <a:defRPr sz="1700">
                <a:solidFill>
                  <a:schemeClr val="lt1"/>
                </a:solidFill>
              </a:defRPr>
            </a:lvl4pPr>
            <a:lvl5pPr indent="-336550" lvl="4" marL="2286000" rtl="0">
              <a:spcBef>
                <a:spcPts val="0"/>
              </a:spcBef>
              <a:spcAft>
                <a:spcPts val="0"/>
              </a:spcAft>
              <a:buClr>
                <a:schemeClr val="lt1"/>
              </a:buClr>
              <a:buSzPts val="1700"/>
              <a:buChar char="○"/>
              <a:defRPr sz="1700">
                <a:solidFill>
                  <a:schemeClr val="lt1"/>
                </a:solidFill>
              </a:defRPr>
            </a:lvl5pPr>
            <a:lvl6pPr indent="-336550" lvl="5" marL="2743200" rtl="0">
              <a:spcBef>
                <a:spcPts val="0"/>
              </a:spcBef>
              <a:spcAft>
                <a:spcPts val="0"/>
              </a:spcAft>
              <a:buClr>
                <a:schemeClr val="lt1"/>
              </a:buClr>
              <a:buSzPts val="1700"/>
              <a:buChar char="■"/>
              <a:defRPr sz="1700">
                <a:solidFill>
                  <a:schemeClr val="lt1"/>
                </a:solidFill>
              </a:defRPr>
            </a:lvl6pPr>
            <a:lvl7pPr indent="-336550" lvl="6" marL="3200400" rtl="0">
              <a:spcBef>
                <a:spcPts val="0"/>
              </a:spcBef>
              <a:spcAft>
                <a:spcPts val="0"/>
              </a:spcAft>
              <a:buClr>
                <a:schemeClr val="lt1"/>
              </a:buClr>
              <a:buSzPts val="1700"/>
              <a:buChar char="●"/>
              <a:defRPr sz="1700">
                <a:solidFill>
                  <a:schemeClr val="lt1"/>
                </a:solidFill>
              </a:defRPr>
            </a:lvl7pPr>
            <a:lvl8pPr indent="-336550" lvl="7" marL="3657600" rtl="0">
              <a:spcBef>
                <a:spcPts val="0"/>
              </a:spcBef>
              <a:spcAft>
                <a:spcPts val="0"/>
              </a:spcAft>
              <a:buClr>
                <a:schemeClr val="lt1"/>
              </a:buClr>
              <a:buSzPts val="1700"/>
              <a:buChar char="○"/>
              <a:defRPr sz="1700">
                <a:solidFill>
                  <a:schemeClr val="lt1"/>
                </a:solidFill>
              </a:defRPr>
            </a:lvl8pPr>
            <a:lvl9pPr indent="-336550" lvl="8" marL="4114800" rtl="0">
              <a:spcBef>
                <a:spcPts val="0"/>
              </a:spcBef>
              <a:spcAft>
                <a:spcPts val="0"/>
              </a:spcAft>
              <a:buClr>
                <a:schemeClr val="lt1"/>
              </a:buClr>
              <a:buSzPts val="1700"/>
              <a:buChar char="■"/>
              <a:defRPr sz="1700">
                <a:solidFill>
                  <a:schemeClr val="lt1"/>
                </a:solidFill>
              </a:defRPr>
            </a:lvl9pPr>
          </a:lstStyle>
          <a:p/>
        </p:txBody>
      </p:sp>
      <p:sp>
        <p:nvSpPr>
          <p:cNvPr id="56" name="Google Shape;56;p7"/>
          <p:cNvSpPr txBox="1"/>
          <p:nvPr>
            <p:ph idx="2" type="body"/>
          </p:nvPr>
        </p:nvSpPr>
        <p:spPr>
          <a:xfrm>
            <a:off x="358525" y="3670267"/>
            <a:ext cx="3761100" cy="1836300"/>
          </a:xfrm>
          <a:prstGeom prst="rect">
            <a:avLst/>
          </a:prstGeom>
          <a:noFill/>
          <a:ln>
            <a:noFill/>
          </a:ln>
        </p:spPr>
        <p:txBody>
          <a:bodyPr anchorCtr="0" anchor="t" bIns="0" lIns="0" spcFirstLastPara="1" rIns="0" wrap="square" tIns="0">
            <a:noAutofit/>
          </a:bodyPr>
          <a:lstStyle>
            <a:lvl1pPr indent="-381000" lvl="0" marL="457200" rtl="0">
              <a:spcBef>
                <a:spcPts val="0"/>
              </a:spcBef>
              <a:spcAft>
                <a:spcPts val="0"/>
              </a:spcAft>
              <a:buClr>
                <a:srgbClr val="FFFFFF"/>
              </a:buClr>
              <a:buSzPts val="2400"/>
              <a:buFont typeface="Verdana"/>
              <a:buChar char="●"/>
              <a:defRPr sz="2400">
                <a:solidFill>
                  <a:srgbClr val="FFFFFF"/>
                </a:solidFill>
                <a:latin typeface="Verdana"/>
                <a:ea typeface="Verdana"/>
                <a:cs typeface="Verdana"/>
                <a:sym typeface="Verdana"/>
              </a:defRPr>
            </a:lvl1pPr>
            <a:lvl2pPr indent="-381000" lvl="1" marL="914400" rtl="0">
              <a:spcBef>
                <a:spcPts val="0"/>
              </a:spcBef>
              <a:spcAft>
                <a:spcPts val="0"/>
              </a:spcAft>
              <a:buClr>
                <a:srgbClr val="FFFFFF"/>
              </a:buClr>
              <a:buSzPts val="2400"/>
              <a:buFont typeface="Verdana"/>
              <a:buChar char="○"/>
              <a:defRPr sz="2400">
                <a:solidFill>
                  <a:srgbClr val="FFFFFF"/>
                </a:solidFill>
                <a:latin typeface="Verdana"/>
                <a:ea typeface="Verdana"/>
                <a:cs typeface="Verdana"/>
                <a:sym typeface="Verdana"/>
              </a:defRPr>
            </a:lvl2pPr>
            <a:lvl3pPr indent="-381000" lvl="2" marL="1371600" rtl="0">
              <a:spcBef>
                <a:spcPts val="0"/>
              </a:spcBef>
              <a:spcAft>
                <a:spcPts val="0"/>
              </a:spcAft>
              <a:buClr>
                <a:srgbClr val="FFFFFF"/>
              </a:buClr>
              <a:buSzPts val="2400"/>
              <a:buFont typeface="Verdana"/>
              <a:buChar char="■"/>
              <a:defRPr sz="2400">
                <a:solidFill>
                  <a:srgbClr val="FFFFFF"/>
                </a:solidFill>
                <a:latin typeface="Verdana"/>
                <a:ea typeface="Verdana"/>
                <a:cs typeface="Verdana"/>
                <a:sym typeface="Verdana"/>
              </a:defRPr>
            </a:lvl3pPr>
            <a:lvl4pPr indent="-381000" lvl="3" marL="1828800" rtl="0">
              <a:spcBef>
                <a:spcPts val="0"/>
              </a:spcBef>
              <a:spcAft>
                <a:spcPts val="0"/>
              </a:spcAft>
              <a:buClr>
                <a:srgbClr val="FFFFFF"/>
              </a:buClr>
              <a:buSzPts val="2400"/>
              <a:buFont typeface="Verdana"/>
              <a:buChar char="●"/>
              <a:defRPr sz="2400">
                <a:solidFill>
                  <a:srgbClr val="FFFFFF"/>
                </a:solidFill>
                <a:latin typeface="Verdana"/>
                <a:ea typeface="Verdana"/>
                <a:cs typeface="Verdana"/>
                <a:sym typeface="Verdana"/>
              </a:defRPr>
            </a:lvl4pPr>
            <a:lvl5pPr indent="-381000" lvl="4" marL="2286000" rtl="0">
              <a:spcBef>
                <a:spcPts val="0"/>
              </a:spcBef>
              <a:spcAft>
                <a:spcPts val="0"/>
              </a:spcAft>
              <a:buClr>
                <a:srgbClr val="FFFFFF"/>
              </a:buClr>
              <a:buSzPts val="2400"/>
              <a:buFont typeface="Verdana"/>
              <a:buChar char="○"/>
              <a:defRPr sz="2400">
                <a:solidFill>
                  <a:srgbClr val="FFFFFF"/>
                </a:solidFill>
                <a:latin typeface="Verdana"/>
                <a:ea typeface="Verdana"/>
                <a:cs typeface="Verdana"/>
                <a:sym typeface="Verdana"/>
              </a:defRPr>
            </a:lvl5pPr>
            <a:lvl6pPr indent="-381000" lvl="5" marL="2743200" rtl="0">
              <a:spcBef>
                <a:spcPts val="0"/>
              </a:spcBef>
              <a:spcAft>
                <a:spcPts val="0"/>
              </a:spcAft>
              <a:buClr>
                <a:srgbClr val="FFFFFF"/>
              </a:buClr>
              <a:buSzPts val="2400"/>
              <a:buFont typeface="Verdana"/>
              <a:buChar char="■"/>
              <a:defRPr sz="2400">
                <a:solidFill>
                  <a:srgbClr val="FFFFFF"/>
                </a:solidFill>
                <a:latin typeface="Verdana"/>
                <a:ea typeface="Verdana"/>
                <a:cs typeface="Verdana"/>
                <a:sym typeface="Verdana"/>
              </a:defRPr>
            </a:lvl6pPr>
            <a:lvl7pPr indent="-381000" lvl="6" marL="3200400" rtl="0">
              <a:spcBef>
                <a:spcPts val="0"/>
              </a:spcBef>
              <a:spcAft>
                <a:spcPts val="0"/>
              </a:spcAft>
              <a:buClr>
                <a:srgbClr val="FFFFFF"/>
              </a:buClr>
              <a:buSzPts val="2400"/>
              <a:buFont typeface="Verdana"/>
              <a:buChar char="●"/>
              <a:defRPr sz="2400">
                <a:solidFill>
                  <a:srgbClr val="FFFFFF"/>
                </a:solidFill>
                <a:latin typeface="Verdana"/>
                <a:ea typeface="Verdana"/>
                <a:cs typeface="Verdana"/>
                <a:sym typeface="Verdana"/>
              </a:defRPr>
            </a:lvl7pPr>
            <a:lvl8pPr indent="-381000" lvl="7" marL="3657600" rtl="0">
              <a:spcBef>
                <a:spcPts val="0"/>
              </a:spcBef>
              <a:spcAft>
                <a:spcPts val="0"/>
              </a:spcAft>
              <a:buClr>
                <a:srgbClr val="FFFFFF"/>
              </a:buClr>
              <a:buSzPts val="2400"/>
              <a:buFont typeface="Verdana"/>
              <a:buChar char="○"/>
              <a:defRPr sz="2400">
                <a:solidFill>
                  <a:srgbClr val="FFFFFF"/>
                </a:solidFill>
                <a:latin typeface="Verdana"/>
                <a:ea typeface="Verdana"/>
                <a:cs typeface="Verdana"/>
                <a:sym typeface="Verdana"/>
              </a:defRPr>
            </a:lvl8pPr>
            <a:lvl9pPr indent="-381000" lvl="8" marL="4114800" rtl="0">
              <a:spcBef>
                <a:spcPts val="0"/>
              </a:spcBef>
              <a:spcAft>
                <a:spcPts val="0"/>
              </a:spcAft>
              <a:buClr>
                <a:srgbClr val="FFFFFF"/>
              </a:buClr>
              <a:buSzPts val="2400"/>
              <a:buFont typeface="Verdana"/>
              <a:buChar char="■"/>
              <a:defRPr sz="2400">
                <a:solidFill>
                  <a:srgbClr val="FFFFFF"/>
                </a:solidFill>
                <a:latin typeface="Verdana"/>
                <a:ea typeface="Verdana"/>
                <a:cs typeface="Verdana"/>
                <a:sym typeface="Verdana"/>
              </a:defRPr>
            </a:lvl9pPr>
          </a:lstStyle>
          <a:p/>
        </p:txBody>
      </p:sp>
    </p:spTree>
  </p:cSld>
  <p:clrMapOvr>
    <a:masterClrMapping/>
  </p:clrMapOvr>
  <p:extLst>
    <p:ext uri="{DCECCB84-F9BA-43D5-87BE-67443E8EF086}">
      <p15:sldGuideLst>
        <p15:guide id="1" pos="226">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ONE_COLUMN_TEXT">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8"/>
          <p:cNvSpPr/>
          <p:nvPr/>
        </p:nvSpPr>
        <p:spPr>
          <a:xfrm>
            <a:off x="0" y="0"/>
            <a:ext cx="9198300" cy="6858000"/>
          </a:xfrm>
          <a:prstGeom prst="rect">
            <a:avLst/>
          </a:prstGeom>
          <a:gradFill>
            <a:gsLst>
              <a:gs pos="0">
                <a:srgbClr val="FFFFFF">
                  <a:alpha val="0"/>
                  <a:alpha val="80390"/>
                </a:srgbClr>
              </a:gs>
              <a:gs pos="100000">
                <a:srgbClr val="304C8E">
                  <a:alpha val="64705"/>
                  <a:alpha val="80390"/>
                </a:srgbClr>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8A4B0"/>
              </a:solidFill>
            </a:endParaRPr>
          </a:p>
        </p:txBody>
      </p:sp>
      <p:sp>
        <p:nvSpPr>
          <p:cNvPr id="59" name="Google Shape;59;p8"/>
          <p:cNvSpPr/>
          <p:nvPr/>
        </p:nvSpPr>
        <p:spPr>
          <a:xfrm>
            <a:off x="0" y="5020400"/>
            <a:ext cx="3735000" cy="1837500"/>
          </a:xfrm>
          <a:prstGeom prst="homePlate">
            <a:avLst>
              <a:gd fmla="val 36512" name="adj"/>
            </a:avLst>
          </a:prstGeom>
          <a:solidFill>
            <a:srgbClr val="BA5226">
              <a:alpha val="8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0" name="Google Shape;60;p8"/>
          <p:cNvPicPr preferRelativeResize="0"/>
          <p:nvPr/>
        </p:nvPicPr>
        <p:blipFill>
          <a:blip r:embed="rId3">
            <a:alphaModFix/>
          </a:blip>
          <a:stretch>
            <a:fillRect/>
          </a:stretch>
        </p:blipFill>
        <p:spPr>
          <a:xfrm>
            <a:off x="411975" y="0"/>
            <a:ext cx="914938" cy="1055700"/>
          </a:xfrm>
          <a:prstGeom prst="rect">
            <a:avLst/>
          </a:prstGeom>
          <a:noFill/>
          <a:ln>
            <a:noFill/>
          </a:ln>
        </p:spPr>
      </p:pic>
      <p:sp>
        <p:nvSpPr>
          <p:cNvPr id="61" name="Google Shape;61;p8"/>
          <p:cNvSpPr txBox="1"/>
          <p:nvPr>
            <p:ph type="title"/>
          </p:nvPr>
        </p:nvSpPr>
        <p:spPr>
          <a:xfrm>
            <a:off x="384100" y="3102033"/>
            <a:ext cx="7752600" cy="861900"/>
          </a:xfrm>
          <a:prstGeom prst="rect">
            <a:avLst/>
          </a:prstGeom>
          <a:noFill/>
          <a:ln>
            <a:noFill/>
          </a:ln>
        </p:spPr>
        <p:txBody>
          <a:bodyPr anchorCtr="0" anchor="t" bIns="0" lIns="0" spcFirstLastPara="1" rIns="0" wrap="square" tIns="0">
            <a:noAutofit/>
          </a:bodyPr>
          <a:lstStyle>
            <a:lvl1pPr lvl="0" rtl="0">
              <a:spcBef>
                <a:spcPts val="0"/>
              </a:spcBef>
              <a:spcAft>
                <a:spcPts val="0"/>
              </a:spcAft>
              <a:buNone/>
              <a:defRPr b="1" sz="3600">
                <a:solidFill>
                  <a:srgbClr val="FFFFFF"/>
                </a:solidFill>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2" name="Google Shape;62;p8"/>
          <p:cNvSpPr txBox="1"/>
          <p:nvPr>
            <p:ph idx="1" type="body"/>
          </p:nvPr>
        </p:nvSpPr>
        <p:spPr>
          <a:xfrm>
            <a:off x="384100" y="5281833"/>
            <a:ext cx="2601900" cy="1474800"/>
          </a:xfrm>
          <a:prstGeom prst="rect">
            <a:avLst/>
          </a:prstGeom>
          <a:noFill/>
          <a:ln>
            <a:noFill/>
          </a:ln>
        </p:spPr>
        <p:txBody>
          <a:bodyPr anchorCtr="0" anchor="t" bIns="0" lIns="0" spcFirstLastPara="1" rIns="0" wrap="square" tIns="0">
            <a:noAutofit/>
          </a:bodyPr>
          <a:lstStyle>
            <a:lvl1pPr indent="-336550" lvl="0" marL="4572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1pPr>
            <a:lvl2pPr indent="-336550" lvl="1" marL="9144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2pPr>
            <a:lvl3pPr indent="-336550" lvl="2" marL="13716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3pPr>
            <a:lvl4pPr indent="-336550" lvl="3" marL="18288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4pPr>
            <a:lvl5pPr indent="-336550" lvl="4" marL="22860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5pPr>
            <a:lvl6pPr indent="-336550" lvl="5" marL="27432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6pPr>
            <a:lvl7pPr indent="-336550" lvl="6" marL="32004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7pPr>
            <a:lvl8pPr indent="-336550" lvl="7" marL="36576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8pPr>
            <a:lvl9pPr indent="-336550" lvl="8" marL="41148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9pPr>
          </a:lstStyle>
          <a:p/>
        </p:txBody>
      </p:sp>
    </p:spTree>
  </p:cSld>
  <p:clrMapOvr>
    <a:masterClrMapping/>
  </p:clrMapOvr>
  <p:extLst>
    <p:ext uri="{DCECCB84-F9BA-43D5-87BE-67443E8EF086}">
      <p15:sldGuideLst>
        <p15:guide id="1" pos="242">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ONE_COLUMN_TEXT_2">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9"/>
          <p:cNvSpPr/>
          <p:nvPr/>
        </p:nvSpPr>
        <p:spPr>
          <a:xfrm>
            <a:off x="0" y="-100"/>
            <a:ext cx="9198300" cy="6858000"/>
          </a:xfrm>
          <a:prstGeom prst="rect">
            <a:avLst/>
          </a:prstGeom>
          <a:gradFill>
            <a:gsLst>
              <a:gs pos="0">
                <a:srgbClr val="FFFFFF">
                  <a:alpha val="0"/>
                  <a:alpha val="80390"/>
                </a:srgbClr>
              </a:gs>
              <a:gs pos="100000">
                <a:srgbClr val="304C8E">
                  <a:alpha val="64705"/>
                  <a:alpha val="80390"/>
                </a:srgbClr>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8A4B0"/>
              </a:solidFill>
            </a:endParaRPr>
          </a:p>
        </p:txBody>
      </p:sp>
      <p:sp>
        <p:nvSpPr>
          <p:cNvPr id="65" name="Google Shape;65;p9"/>
          <p:cNvSpPr/>
          <p:nvPr/>
        </p:nvSpPr>
        <p:spPr>
          <a:xfrm>
            <a:off x="0" y="5020400"/>
            <a:ext cx="3735000" cy="1837500"/>
          </a:xfrm>
          <a:prstGeom prst="homePlate">
            <a:avLst>
              <a:gd fmla="val 36512" name="adj"/>
            </a:avLst>
          </a:prstGeom>
          <a:solidFill>
            <a:srgbClr val="BA5226">
              <a:alpha val="8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6" name="Google Shape;66;p9"/>
          <p:cNvPicPr preferRelativeResize="0"/>
          <p:nvPr/>
        </p:nvPicPr>
        <p:blipFill>
          <a:blip r:embed="rId3">
            <a:alphaModFix/>
          </a:blip>
          <a:stretch>
            <a:fillRect/>
          </a:stretch>
        </p:blipFill>
        <p:spPr>
          <a:xfrm>
            <a:off x="411975" y="0"/>
            <a:ext cx="914938" cy="1055700"/>
          </a:xfrm>
          <a:prstGeom prst="rect">
            <a:avLst/>
          </a:prstGeom>
          <a:noFill/>
          <a:ln>
            <a:noFill/>
          </a:ln>
        </p:spPr>
      </p:pic>
      <p:sp>
        <p:nvSpPr>
          <p:cNvPr id="67" name="Google Shape;67;p9"/>
          <p:cNvSpPr txBox="1"/>
          <p:nvPr>
            <p:ph type="title"/>
          </p:nvPr>
        </p:nvSpPr>
        <p:spPr>
          <a:xfrm>
            <a:off x="384100" y="3102033"/>
            <a:ext cx="7752600" cy="861900"/>
          </a:xfrm>
          <a:prstGeom prst="rect">
            <a:avLst/>
          </a:prstGeom>
          <a:noFill/>
          <a:ln>
            <a:noFill/>
          </a:ln>
        </p:spPr>
        <p:txBody>
          <a:bodyPr anchorCtr="0" anchor="t" bIns="0" lIns="0" spcFirstLastPara="1" rIns="0" wrap="square" tIns="0">
            <a:noAutofit/>
          </a:bodyPr>
          <a:lstStyle>
            <a:lvl1pPr lvl="0" rtl="0">
              <a:spcBef>
                <a:spcPts val="0"/>
              </a:spcBef>
              <a:spcAft>
                <a:spcPts val="0"/>
              </a:spcAft>
              <a:buNone/>
              <a:defRPr b="1" sz="3600">
                <a:solidFill>
                  <a:srgbClr val="FFFFFF"/>
                </a:solidFill>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8" name="Google Shape;68;p9"/>
          <p:cNvSpPr txBox="1"/>
          <p:nvPr>
            <p:ph idx="1" type="body"/>
          </p:nvPr>
        </p:nvSpPr>
        <p:spPr>
          <a:xfrm>
            <a:off x="384100" y="5281833"/>
            <a:ext cx="2601900" cy="1474800"/>
          </a:xfrm>
          <a:prstGeom prst="rect">
            <a:avLst/>
          </a:prstGeom>
          <a:noFill/>
          <a:ln>
            <a:noFill/>
          </a:ln>
        </p:spPr>
        <p:txBody>
          <a:bodyPr anchorCtr="0" anchor="t" bIns="0" lIns="0" spcFirstLastPara="1" rIns="0" wrap="square" tIns="0">
            <a:noAutofit/>
          </a:bodyPr>
          <a:lstStyle>
            <a:lvl1pPr indent="-336550" lvl="0" marL="4572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1pPr>
            <a:lvl2pPr indent="-336550" lvl="1" marL="9144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2pPr>
            <a:lvl3pPr indent="-336550" lvl="2" marL="13716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3pPr>
            <a:lvl4pPr indent="-336550" lvl="3" marL="18288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4pPr>
            <a:lvl5pPr indent="-336550" lvl="4" marL="22860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5pPr>
            <a:lvl6pPr indent="-336550" lvl="5" marL="27432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6pPr>
            <a:lvl7pPr indent="-336550" lvl="6" marL="32004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7pPr>
            <a:lvl8pPr indent="-336550" lvl="7" marL="36576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8pPr>
            <a:lvl9pPr indent="-336550" lvl="8" marL="41148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9pPr>
          </a:lstStyle>
          <a:p/>
        </p:txBody>
      </p:sp>
    </p:spTree>
  </p:cSld>
  <p:clrMapOvr>
    <a:masterClrMapping/>
  </p:clrMapOvr>
  <p:extLst>
    <p:ext uri="{DCECCB84-F9BA-43D5-87BE-67443E8EF086}">
      <p15:sldGuideLst>
        <p15:guide id="1" pos="242">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1">
  <p:cSld name="ONE_COLUMN_TEXT_2_1">
    <p:bg>
      <p:bgPr>
        <a:blipFill>
          <a:blip r:embed="rId2">
            <a:alphaModFix/>
          </a:blip>
          <a:stretch>
            <a:fillRect/>
          </a:stretch>
        </a:blipFill>
      </p:bgPr>
    </p:bg>
    <p:spTree>
      <p:nvGrpSpPr>
        <p:cNvPr id="69" name="Shape 69"/>
        <p:cNvGrpSpPr/>
        <p:nvPr/>
      </p:nvGrpSpPr>
      <p:grpSpPr>
        <a:xfrm>
          <a:off x="0" y="0"/>
          <a:ext cx="0" cy="0"/>
          <a:chOff x="0" y="0"/>
          <a:chExt cx="0" cy="0"/>
        </a:xfrm>
      </p:grpSpPr>
      <p:sp>
        <p:nvSpPr>
          <p:cNvPr id="70" name="Google Shape;70;p10"/>
          <p:cNvSpPr/>
          <p:nvPr/>
        </p:nvSpPr>
        <p:spPr>
          <a:xfrm>
            <a:off x="0" y="0"/>
            <a:ext cx="9198300" cy="6858000"/>
          </a:xfrm>
          <a:prstGeom prst="rect">
            <a:avLst/>
          </a:prstGeom>
          <a:gradFill>
            <a:gsLst>
              <a:gs pos="0">
                <a:srgbClr val="FFFFFF">
                  <a:alpha val="0"/>
                  <a:alpha val="80390"/>
                </a:srgbClr>
              </a:gs>
              <a:gs pos="100000">
                <a:srgbClr val="304C8E">
                  <a:alpha val="64705"/>
                  <a:alpha val="80390"/>
                </a:srgbClr>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58A4B0"/>
              </a:solidFill>
            </a:endParaRPr>
          </a:p>
        </p:txBody>
      </p:sp>
      <p:sp>
        <p:nvSpPr>
          <p:cNvPr id="71" name="Google Shape;71;p10"/>
          <p:cNvSpPr/>
          <p:nvPr/>
        </p:nvSpPr>
        <p:spPr>
          <a:xfrm>
            <a:off x="0" y="5020400"/>
            <a:ext cx="3735000" cy="1837500"/>
          </a:xfrm>
          <a:prstGeom prst="homePlate">
            <a:avLst>
              <a:gd fmla="val 36512" name="adj"/>
            </a:avLst>
          </a:prstGeom>
          <a:solidFill>
            <a:srgbClr val="BA5226">
              <a:alpha val="80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 name="Google Shape;72;p10"/>
          <p:cNvPicPr preferRelativeResize="0"/>
          <p:nvPr/>
        </p:nvPicPr>
        <p:blipFill>
          <a:blip r:embed="rId3">
            <a:alphaModFix/>
          </a:blip>
          <a:stretch>
            <a:fillRect/>
          </a:stretch>
        </p:blipFill>
        <p:spPr>
          <a:xfrm>
            <a:off x="411975" y="0"/>
            <a:ext cx="914938" cy="1055700"/>
          </a:xfrm>
          <a:prstGeom prst="rect">
            <a:avLst/>
          </a:prstGeom>
          <a:noFill/>
          <a:ln>
            <a:noFill/>
          </a:ln>
        </p:spPr>
      </p:pic>
      <p:sp>
        <p:nvSpPr>
          <p:cNvPr id="73" name="Google Shape;73;p10"/>
          <p:cNvSpPr txBox="1"/>
          <p:nvPr>
            <p:ph type="title"/>
          </p:nvPr>
        </p:nvSpPr>
        <p:spPr>
          <a:xfrm>
            <a:off x="384100" y="3102033"/>
            <a:ext cx="7752600" cy="861900"/>
          </a:xfrm>
          <a:prstGeom prst="rect">
            <a:avLst/>
          </a:prstGeom>
          <a:noFill/>
          <a:ln>
            <a:noFill/>
          </a:ln>
        </p:spPr>
        <p:txBody>
          <a:bodyPr anchorCtr="0" anchor="t" bIns="0" lIns="0" spcFirstLastPara="1" rIns="0" wrap="square" tIns="0">
            <a:noAutofit/>
          </a:bodyPr>
          <a:lstStyle>
            <a:lvl1pPr lvl="0" rtl="0">
              <a:spcBef>
                <a:spcPts val="0"/>
              </a:spcBef>
              <a:spcAft>
                <a:spcPts val="0"/>
              </a:spcAft>
              <a:buNone/>
              <a:defRPr b="1" sz="3600">
                <a:solidFill>
                  <a:srgbClr val="FFFFFF"/>
                </a:solidFill>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74" name="Google Shape;74;p10"/>
          <p:cNvSpPr txBox="1"/>
          <p:nvPr>
            <p:ph idx="1" type="body"/>
          </p:nvPr>
        </p:nvSpPr>
        <p:spPr>
          <a:xfrm>
            <a:off x="384100" y="5281833"/>
            <a:ext cx="2601900" cy="1474800"/>
          </a:xfrm>
          <a:prstGeom prst="rect">
            <a:avLst/>
          </a:prstGeom>
          <a:noFill/>
          <a:ln>
            <a:noFill/>
          </a:ln>
        </p:spPr>
        <p:txBody>
          <a:bodyPr anchorCtr="0" anchor="t" bIns="0" lIns="0" spcFirstLastPara="1" rIns="0" wrap="square" tIns="0">
            <a:noAutofit/>
          </a:bodyPr>
          <a:lstStyle>
            <a:lvl1pPr indent="-336550" lvl="0" marL="4572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1pPr>
            <a:lvl2pPr indent="-336550" lvl="1" marL="9144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2pPr>
            <a:lvl3pPr indent="-336550" lvl="2" marL="13716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3pPr>
            <a:lvl4pPr indent="-336550" lvl="3" marL="18288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4pPr>
            <a:lvl5pPr indent="-336550" lvl="4" marL="22860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5pPr>
            <a:lvl6pPr indent="-336550" lvl="5" marL="27432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6pPr>
            <a:lvl7pPr indent="-336550" lvl="6" marL="32004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7pPr>
            <a:lvl8pPr indent="-336550" lvl="7" marL="36576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8pPr>
            <a:lvl9pPr indent="-336550" lvl="8" marL="4114800" rtl="0">
              <a:spcBef>
                <a:spcPts val="0"/>
              </a:spcBef>
              <a:spcAft>
                <a:spcPts val="0"/>
              </a:spcAft>
              <a:buClr>
                <a:schemeClr val="lt1"/>
              </a:buClr>
              <a:buSzPts val="1700"/>
              <a:buFont typeface="Verdana"/>
              <a:buChar char="■"/>
              <a:defRPr sz="1700">
                <a:solidFill>
                  <a:schemeClr val="lt1"/>
                </a:solidFill>
                <a:latin typeface="Verdana"/>
                <a:ea typeface="Verdana"/>
                <a:cs typeface="Verdana"/>
                <a:sym typeface="Verdana"/>
              </a:defRPr>
            </a:lvl9pPr>
          </a:lstStyle>
          <a:p/>
        </p:txBody>
      </p:sp>
    </p:spTree>
  </p:cSld>
  <p:clrMapOvr>
    <a:masterClrMapping/>
  </p:clrMapOvr>
  <p:extLst>
    <p:ext uri="{DCECCB84-F9BA-43D5-87BE-67443E8EF086}">
      <p15:sldGuideLst>
        <p15:guide id="1" pos="242">
          <p15:clr>
            <a:srgbClr val="FA7B17"/>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rtl="0" algn="r">
              <a:buNone/>
              <a:defRPr b="1" sz="1000">
                <a:solidFill>
                  <a:schemeClr val="dk2"/>
                </a:solidFill>
                <a:latin typeface="Verdana"/>
                <a:ea typeface="Verdana"/>
                <a:cs typeface="Verdana"/>
                <a:sym typeface="Verdana"/>
              </a:defRPr>
            </a:lvl1pPr>
            <a:lvl2pPr lvl="1" rtl="0" algn="r">
              <a:buNone/>
              <a:defRPr b="1" sz="1000">
                <a:solidFill>
                  <a:schemeClr val="dk2"/>
                </a:solidFill>
                <a:latin typeface="Verdana"/>
                <a:ea typeface="Verdana"/>
                <a:cs typeface="Verdana"/>
                <a:sym typeface="Verdana"/>
              </a:defRPr>
            </a:lvl2pPr>
            <a:lvl3pPr lvl="2" rtl="0" algn="r">
              <a:buNone/>
              <a:defRPr b="1" sz="1000">
                <a:solidFill>
                  <a:schemeClr val="dk2"/>
                </a:solidFill>
                <a:latin typeface="Verdana"/>
                <a:ea typeface="Verdana"/>
                <a:cs typeface="Verdana"/>
                <a:sym typeface="Verdana"/>
              </a:defRPr>
            </a:lvl3pPr>
            <a:lvl4pPr lvl="3" rtl="0" algn="r">
              <a:buNone/>
              <a:defRPr b="1" sz="1000">
                <a:solidFill>
                  <a:schemeClr val="dk2"/>
                </a:solidFill>
                <a:latin typeface="Verdana"/>
                <a:ea typeface="Verdana"/>
                <a:cs typeface="Verdana"/>
                <a:sym typeface="Verdana"/>
              </a:defRPr>
            </a:lvl4pPr>
            <a:lvl5pPr lvl="4" rtl="0" algn="r">
              <a:buNone/>
              <a:defRPr b="1" sz="1000">
                <a:solidFill>
                  <a:schemeClr val="dk2"/>
                </a:solidFill>
                <a:latin typeface="Verdana"/>
                <a:ea typeface="Verdana"/>
                <a:cs typeface="Verdana"/>
                <a:sym typeface="Verdana"/>
              </a:defRPr>
            </a:lvl5pPr>
            <a:lvl6pPr lvl="5" rtl="0" algn="r">
              <a:buNone/>
              <a:defRPr b="1" sz="1000">
                <a:solidFill>
                  <a:schemeClr val="dk2"/>
                </a:solidFill>
                <a:latin typeface="Verdana"/>
                <a:ea typeface="Verdana"/>
                <a:cs typeface="Verdana"/>
                <a:sym typeface="Verdana"/>
              </a:defRPr>
            </a:lvl6pPr>
            <a:lvl7pPr lvl="6" rtl="0" algn="r">
              <a:buNone/>
              <a:defRPr b="1" sz="1000">
                <a:solidFill>
                  <a:schemeClr val="dk2"/>
                </a:solidFill>
                <a:latin typeface="Verdana"/>
                <a:ea typeface="Verdana"/>
                <a:cs typeface="Verdana"/>
                <a:sym typeface="Verdana"/>
              </a:defRPr>
            </a:lvl7pPr>
            <a:lvl8pPr lvl="7" rtl="0" algn="r">
              <a:buNone/>
              <a:defRPr b="1" sz="1000">
                <a:solidFill>
                  <a:schemeClr val="dk2"/>
                </a:solidFill>
                <a:latin typeface="Verdana"/>
                <a:ea typeface="Verdana"/>
                <a:cs typeface="Verdana"/>
                <a:sym typeface="Verdana"/>
              </a:defRPr>
            </a:lvl8pPr>
            <a:lvl9pPr lvl="8" rtl="0" algn="r">
              <a:buNone/>
              <a:defRPr b="1" sz="1000">
                <a:solidFill>
                  <a:schemeClr val="dk2"/>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ph type="title"/>
          </p:nvPr>
        </p:nvSpPr>
        <p:spPr>
          <a:xfrm>
            <a:off x="384100" y="3102018"/>
            <a:ext cx="7752600" cy="1578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4100"/>
              <a:t>2021 Legislative Session Overview</a:t>
            </a:r>
            <a:endParaRPr sz="4100"/>
          </a:p>
        </p:txBody>
      </p:sp>
      <p:sp>
        <p:nvSpPr>
          <p:cNvPr id="96" name="Google Shape;96;p14"/>
          <p:cNvSpPr txBox="1"/>
          <p:nvPr>
            <p:ph idx="1" type="body"/>
          </p:nvPr>
        </p:nvSpPr>
        <p:spPr>
          <a:xfrm>
            <a:off x="384100" y="5281833"/>
            <a:ext cx="2601900" cy="1474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By NPH Policy Manager,</a:t>
            </a:r>
            <a:endParaRPr/>
          </a:p>
          <a:p>
            <a:pPr indent="0" lvl="0" marL="0" rtl="0" algn="l">
              <a:spcBef>
                <a:spcPts val="0"/>
              </a:spcBef>
              <a:spcAft>
                <a:spcPts val="0"/>
              </a:spcAft>
              <a:buNone/>
            </a:pPr>
            <a:r>
              <a:rPr lang="en"/>
              <a:t>Beilul Naizghi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3"/>
          <p:cNvSpPr txBox="1"/>
          <p:nvPr>
            <p:ph type="title"/>
          </p:nvPr>
        </p:nvSpPr>
        <p:spPr>
          <a:xfrm>
            <a:off x="358525" y="314433"/>
            <a:ext cx="7752600" cy="628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Thank you!</a:t>
            </a:r>
            <a:endParaRPr/>
          </a:p>
        </p:txBody>
      </p:sp>
      <p:sp>
        <p:nvSpPr>
          <p:cNvPr id="163" name="Google Shape;163;p23"/>
          <p:cNvSpPr txBox="1"/>
          <p:nvPr>
            <p:ph idx="1" type="body"/>
          </p:nvPr>
        </p:nvSpPr>
        <p:spPr>
          <a:xfrm>
            <a:off x="4741725" y="3748500"/>
            <a:ext cx="3009600" cy="14229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b="1" lang="en" sz="1500">
                <a:solidFill>
                  <a:srgbClr val="FFFFFF"/>
                </a:solidFill>
                <a:latin typeface="Verdana"/>
                <a:ea typeface="Verdana"/>
                <a:cs typeface="Verdana"/>
                <a:sym typeface="Verdana"/>
              </a:rPr>
              <a:t>Beilul Naizghi</a:t>
            </a:r>
            <a:endParaRPr sz="1500">
              <a:solidFill>
                <a:srgbClr val="FFFFFF"/>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rPr lang="en" sz="1500">
                <a:solidFill>
                  <a:srgbClr val="FFFFFF"/>
                </a:solidFill>
                <a:latin typeface="Verdana"/>
                <a:ea typeface="Verdana"/>
                <a:cs typeface="Verdana"/>
                <a:sym typeface="Verdana"/>
              </a:rPr>
              <a:t>beilul@nonprofithousing.org</a:t>
            </a:r>
            <a:endParaRPr sz="1500">
              <a:solidFill>
                <a:srgbClr val="FFFFFF"/>
              </a:solidFill>
              <a:latin typeface="Verdana"/>
              <a:ea typeface="Verdana"/>
              <a:cs typeface="Verdana"/>
              <a:sym typeface="Verdana"/>
            </a:endParaRPr>
          </a:p>
          <a:p>
            <a:pPr indent="0" lvl="0" marL="0" rtl="0" algn="l">
              <a:lnSpc>
                <a:spcPct val="115000"/>
              </a:lnSpc>
              <a:spcBef>
                <a:spcPts val="0"/>
              </a:spcBef>
              <a:spcAft>
                <a:spcPts val="0"/>
              </a:spcAft>
              <a:buNone/>
            </a:pPr>
            <a:r>
              <a:rPr b="1" lang="en" sz="1500">
                <a:solidFill>
                  <a:srgbClr val="FFFFFF"/>
                </a:solidFill>
                <a:latin typeface="Verdana"/>
                <a:ea typeface="Verdana"/>
                <a:cs typeface="Verdana"/>
                <a:sym typeface="Verdana"/>
              </a:rPr>
              <a:t>@</a:t>
            </a:r>
            <a:r>
              <a:rPr lang="en" sz="1500">
                <a:solidFill>
                  <a:srgbClr val="FFFFFF"/>
                </a:solidFill>
                <a:latin typeface="Verdana"/>
                <a:ea typeface="Verdana"/>
                <a:cs typeface="Verdana"/>
                <a:sym typeface="Verdana"/>
              </a:rPr>
              <a:t>NPHANC</a:t>
            </a:r>
            <a:endParaRPr sz="1500">
              <a:solidFill>
                <a:srgbClr val="FFFFFF"/>
              </a:solidFill>
              <a:latin typeface="Verdana"/>
              <a:ea typeface="Verdana"/>
              <a:cs typeface="Verdana"/>
              <a:sym typeface="Verdana"/>
            </a:endParaRPr>
          </a:p>
          <a:p>
            <a:pPr indent="0" lvl="0" marL="0" rtl="0" algn="l">
              <a:lnSpc>
                <a:spcPct val="115000"/>
              </a:lnSpc>
              <a:spcBef>
                <a:spcPts val="0"/>
              </a:spcBef>
              <a:spcAft>
                <a:spcPts val="0"/>
              </a:spcAft>
              <a:buNone/>
            </a:pPr>
            <a:r>
              <a:t/>
            </a:r>
            <a:endParaRPr sz="1200">
              <a:solidFill>
                <a:srgbClr val="FFFFFF"/>
              </a:solidFill>
              <a:latin typeface="Verdana"/>
              <a:ea typeface="Verdana"/>
              <a:cs typeface="Verdana"/>
              <a:sym typeface="Verdana"/>
            </a:endParaRPr>
          </a:p>
          <a:p>
            <a:pPr indent="0" lvl="0" marL="0" rtl="0" algn="l">
              <a:lnSpc>
                <a:spcPct val="115000"/>
              </a:lnSpc>
              <a:spcBef>
                <a:spcPts val="0"/>
              </a:spcBef>
              <a:spcAft>
                <a:spcPts val="0"/>
              </a:spcAft>
              <a:buClr>
                <a:schemeClr val="dk1"/>
              </a:buClr>
              <a:buSzPts val="1100"/>
              <a:buFont typeface="Arial"/>
              <a:buNone/>
            </a:pPr>
            <a:r>
              <a:t/>
            </a:r>
            <a:endParaRPr sz="1500">
              <a:solidFill>
                <a:srgbClr val="FFFFFF"/>
              </a:solidFill>
              <a:latin typeface="Verdana"/>
              <a:ea typeface="Verdana"/>
              <a:cs typeface="Verdana"/>
              <a:sym typeface="Verdana"/>
            </a:endParaRPr>
          </a:p>
          <a:p>
            <a:pPr indent="0" lvl="0" marL="0" rtl="0" algn="l">
              <a:spcBef>
                <a:spcPts val="0"/>
              </a:spcBef>
              <a:spcAft>
                <a:spcPts val="0"/>
              </a:spcAft>
              <a:buNone/>
            </a:pPr>
            <a:r>
              <a:t/>
            </a:r>
            <a:endParaRPr>
              <a:solidFill>
                <a:srgbClr val="FFFFFF"/>
              </a:solidFill>
            </a:endParaRPr>
          </a:p>
        </p:txBody>
      </p:sp>
      <p:sp>
        <p:nvSpPr>
          <p:cNvPr id="164" name="Google Shape;164;p23"/>
          <p:cNvSpPr txBox="1"/>
          <p:nvPr>
            <p:ph idx="2" type="body"/>
          </p:nvPr>
        </p:nvSpPr>
        <p:spPr>
          <a:xfrm>
            <a:off x="506500" y="3670267"/>
            <a:ext cx="3613200" cy="1836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a:solidFill>
                <a:srgbClr val="FFFFFF"/>
              </a:solidFill>
            </a:endParaRPr>
          </a:p>
        </p:txBody>
      </p:sp>
      <p:sp>
        <p:nvSpPr>
          <p:cNvPr id="165" name="Google Shape;165;p23"/>
          <p:cNvSpPr txBox="1"/>
          <p:nvPr>
            <p:ph idx="4294967295" type="sldNum"/>
          </p:nvPr>
        </p:nvSpPr>
        <p:spPr>
          <a:xfrm>
            <a:off x="8556784" y="6333134"/>
            <a:ext cx="548700" cy="524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6" name="Google Shape;166;p23"/>
          <p:cNvSpPr txBox="1"/>
          <p:nvPr>
            <p:ph idx="2" type="body"/>
          </p:nvPr>
        </p:nvSpPr>
        <p:spPr>
          <a:xfrm>
            <a:off x="274425" y="3670267"/>
            <a:ext cx="339000" cy="72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b="1">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idx="1" type="body"/>
          </p:nvPr>
        </p:nvSpPr>
        <p:spPr>
          <a:xfrm>
            <a:off x="358525" y="1234450"/>
            <a:ext cx="8400000" cy="4576500"/>
          </a:xfrm>
          <a:prstGeom prst="rect">
            <a:avLst/>
          </a:prstGeom>
        </p:spPr>
        <p:txBody>
          <a:bodyPr anchorCtr="0" anchor="t" bIns="0" lIns="91425" spcFirstLastPara="1" rIns="91425" wrap="square" tIns="91425">
            <a:noAutofit/>
          </a:bodyPr>
          <a:lstStyle/>
          <a:p>
            <a:pPr indent="-361950" lvl="0" marL="457200" rtl="0" algn="l">
              <a:lnSpc>
                <a:spcPct val="115000"/>
              </a:lnSpc>
              <a:spcBef>
                <a:spcPts val="1200"/>
              </a:spcBef>
              <a:spcAft>
                <a:spcPts val="0"/>
              </a:spcAft>
              <a:buClr>
                <a:schemeClr val="dk1"/>
              </a:buClr>
              <a:buSzPts val="2100"/>
              <a:buAutoNum type="arabicPeriod"/>
            </a:pPr>
            <a:r>
              <a:rPr lang="en" sz="2100">
                <a:solidFill>
                  <a:srgbClr val="222222"/>
                </a:solidFill>
                <a:highlight>
                  <a:srgbClr val="FFFFFF"/>
                </a:highlight>
              </a:rPr>
              <a:t>Caps on the number of bills legislators could introduce</a:t>
            </a:r>
            <a:endParaRPr sz="2100">
              <a:solidFill>
                <a:srgbClr val="222222"/>
              </a:solidFill>
              <a:highlight>
                <a:srgbClr val="FFFFFF"/>
              </a:highlight>
            </a:endParaRPr>
          </a:p>
          <a:p>
            <a:pPr indent="-361950" lvl="0" marL="457200" rtl="0" algn="l">
              <a:lnSpc>
                <a:spcPct val="115000"/>
              </a:lnSpc>
              <a:spcBef>
                <a:spcPts val="0"/>
              </a:spcBef>
              <a:spcAft>
                <a:spcPts val="0"/>
              </a:spcAft>
              <a:buClr>
                <a:schemeClr val="dk1"/>
              </a:buClr>
              <a:buSzPts val="2100"/>
              <a:buAutoNum type="arabicPeriod"/>
            </a:pPr>
            <a:r>
              <a:rPr lang="en" sz="2100">
                <a:solidFill>
                  <a:srgbClr val="222222"/>
                </a:solidFill>
                <a:highlight>
                  <a:srgbClr val="FFFFFF"/>
                </a:highlight>
              </a:rPr>
              <a:t>Ongoing COVID issues</a:t>
            </a:r>
            <a:endParaRPr sz="2100">
              <a:solidFill>
                <a:srgbClr val="222222"/>
              </a:solidFill>
              <a:highlight>
                <a:srgbClr val="FFFFFF"/>
              </a:highlight>
            </a:endParaRPr>
          </a:p>
          <a:p>
            <a:pPr indent="-361950" lvl="0" marL="457200" rtl="0" algn="l">
              <a:lnSpc>
                <a:spcPct val="115000"/>
              </a:lnSpc>
              <a:spcBef>
                <a:spcPts val="0"/>
              </a:spcBef>
              <a:spcAft>
                <a:spcPts val="0"/>
              </a:spcAft>
              <a:buClr>
                <a:schemeClr val="dk1"/>
              </a:buClr>
              <a:buSzPts val="2100"/>
              <a:buAutoNum type="arabicPeriod"/>
            </a:pPr>
            <a:r>
              <a:rPr lang="en" sz="2100">
                <a:solidFill>
                  <a:srgbClr val="222222"/>
                </a:solidFill>
                <a:highlight>
                  <a:srgbClr val="FFFFFF"/>
                </a:highlight>
              </a:rPr>
              <a:t>Ongoing discussions with the building trades, and </a:t>
            </a:r>
            <a:endParaRPr sz="2100">
              <a:solidFill>
                <a:srgbClr val="222222"/>
              </a:solidFill>
              <a:highlight>
                <a:srgbClr val="FFFFFF"/>
              </a:highlight>
            </a:endParaRPr>
          </a:p>
          <a:p>
            <a:pPr indent="-361950" lvl="0" marL="457200" rtl="0" algn="l">
              <a:lnSpc>
                <a:spcPct val="115000"/>
              </a:lnSpc>
              <a:spcBef>
                <a:spcPts val="0"/>
              </a:spcBef>
              <a:spcAft>
                <a:spcPts val="0"/>
              </a:spcAft>
              <a:buClr>
                <a:schemeClr val="dk1"/>
              </a:buClr>
              <a:buSzPts val="2100"/>
              <a:buAutoNum type="arabicPeriod"/>
            </a:pPr>
            <a:r>
              <a:rPr lang="en" sz="2100">
                <a:solidFill>
                  <a:srgbClr val="222222"/>
                </a:solidFill>
                <a:highlight>
                  <a:srgbClr val="FFFFFF"/>
                </a:highlight>
              </a:rPr>
              <a:t>The recall effort of Governor Newsom on the ballot</a:t>
            </a:r>
            <a:endParaRPr sz="2100">
              <a:solidFill>
                <a:srgbClr val="304C8E"/>
              </a:solidFill>
            </a:endParaRPr>
          </a:p>
          <a:p>
            <a:pPr indent="0" lvl="0" marL="0" rtl="0" algn="l">
              <a:spcBef>
                <a:spcPts val="1200"/>
              </a:spcBef>
              <a:spcAft>
                <a:spcPts val="0"/>
              </a:spcAft>
              <a:buNone/>
            </a:pPr>
            <a:r>
              <a:t/>
            </a:r>
            <a:endParaRPr>
              <a:solidFill>
                <a:schemeClr val="dk2"/>
              </a:solidFill>
            </a:endParaRPr>
          </a:p>
        </p:txBody>
      </p:sp>
      <p:sp>
        <p:nvSpPr>
          <p:cNvPr id="102" name="Google Shape;102;p15"/>
          <p:cNvSpPr txBox="1"/>
          <p:nvPr>
            <p:ph idx="2" type="body"/>
          </p:nvPr>
        </p:nvSpPr>
        <p:spPr>
          <a:xfrm>
            <a:off x="535825" y="6286800"/>
            <a:ext cx="8159700" cy="351900"/>
          </a:xfrm>
          <a:prstGeom prst="rect">
            <a:avLst/>
          </a:prstGeom>
        </p:spPr>
        <p:txBody>
          <a:bodyPr anchorCtr="0" anchor="t" bIns="0" lIns="0" spcFirstLastPara="1" rIns="0" wrap="square" tIns="0">
            <a:noAutofit/>
          </a:bodyPr>
          <a:lstStyle/>
          <a:p>
            <a:pPr indent="0" lvl="0" marL="0" rtl="0" algn="r">
              <a:lnSpc>
                <a:spcPct val="115000"/>
              </a:lnSpc>
              <a:spcBef>
                <a:spcPts val="0"/>
              </a:spcBef>
              <a:spcAft>
                <a:spcPts val="0"/>
              </a:spcAft>
              <a:buClr>
                <a:schemeClr val="dk1"/>
              </a:buClr>
              <a:buSzPts val="1100"/>
              <a:buFont typeface="Arial"/>
              <a:buNone/>
            </a:pPr>
            <a:r>
              <a:rPr b="1" lang="en" sz="1300">
                <a:solidFill>
                  <a:schemeClr val="dk1"/>
                </a:solidFill>
              </a:rPr>
              <a:t>NPH</a:t>
            </a:r>
            <a:r>
              <a:rPr lang="en" sz="1300">
                <a:solidFill>
                  <a:schemeClr val="dk1"/>
                </a:solidFill>
              </a:rPr>
              <a:t> Non-Profit Housing Association of Northern California</a:t>
            </a:r>
            <a:r>
              <a:rPr b="1" lang="en" sz="1300">
                <a:solidFill>
                  <a:schemeClr val="dk1"/>
                </a:solidFill>
              </a:rPr>
              <a:t>    </a:t>
            </a:r>
            <a:endParaRPr>
              <a:solidFill>
                <a:schemeClr val="dk2"/>
              </a:solidFill>
            </a:endParaRPr>
          </a:p>
        </p:txBody>
      </p:sp>
      <p:sp>
        <p:nvSpPr>
          <p:cNvPr id="103" name="Google Shape;103;p15"/>
          <p:cNvSpPr txBox="1"/>
          <p:nvPr>
            <p:ph type="title"/>
          </p:nvPr>
        </p:nvSpPr>
        <p:spPr>
          <a:xfrm>
            <a:off x="358525" y="314433"/>
            <a:ext cx="7752600" cy="6288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2600"/>
              <a:t>2021 Legislative Session was unusual…</a:t>
            </a:r>
            <a:endParaRPr sz="2600">
              <a:solidFill>
                <a:srgbClr val="304C8E"/>
              </a:solidFill>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6"/>
          <p:cNvSpPr txBox="1"/>
          <p:nvPr>
            <p:ph idx="1" type="body"/>
          </p:nvPr>
        </p:nvSpPr>
        <p:spPr>
          <a:xfrm>
            <a:off x="358525" y="1148726"/>
            <a:ext cx="8400000" cy="4662300"/>
          </a:xfrm>
          <a:prstGeom prst="rect">
            <a:avLst/>
          </a:prstGeom>
        </p:spPr>
        <p:txBody>
          <a:bodyPr anchorCtr="0" anchor="t" bIns="0" lIns="91425" spcFirstLastPara="1" rIns="91425" wrap="square" tIns="91425">
            <a:noAutofit/>
          </a:bodyPr>
          <a:lstStyle/>
          <a:p>
            <a:pPr indent="0" lvl="0" marL="0" rtl="0" algn="l">
              <a:lnSpc>
                <a:spcPct val="115000"/>
              </a:lnSpc>
              <a:spcBef>
                <a:spcPts val="0"/>
              </a:spcBef>
              <a:spcAft>
                <a:spcPts val="0"/>
              </a:spcAft>
              <a:buNone/>
            </a:pPr>
            <a:r>
              <a:t/>
            </a:r>
            <a:endParaRPr b="1" sz="3000">
              <a:solidFill>
                <a:srgbClr val="304C8E"/>
              </a:solidFill>
            </a:endParaRPr>
          </a:p>
          <a:p>
            <a:pPr indent="-361950" lvl="0" marL="457200" rtl="0" algn="l">
              <a:lnSpc>
                <a:spcPct val="115000"/>
              </a:lnSpc>
              <a:spcBef>
                <a:spcPts val="0"/>
              </a:spcBef>
              <a:spcAft>
                <a:spcPts val="0"/>
              </a:spcAft>
              <a:buClr>
                <a:srgbClr val="222222"/>
              </a:buClr>
              <a:buSzPts val="2100"/>
              <a:buChar char="●"/>
            </a:pPr>
            <a:r>
              <a:rPr lang="en" sz="2100">
                <a:solidFill>
                  <a:srgbClr val="222222"/>
                </a:solidFill>
                <a:highlight>
                  <a:srgbClr val="FFFFFF"/>
                </a:highlight>
              </a:rPr>
              <a:t>2,776 bills introduced this year</a:t>
            </a:r>
            <a:endParaRPr sz="2100">
              <a:solidFill>
                <a:srgbClr val="222222"/>
              </a:solidFill>
              <a:highlight>
                <a:srgbClr val="FFFFFF"/>
              </a:highlight>
            </a:endParaRPr>
          </a:p>
          <a:p>
            <a:pPr indent="-361950" lvl="0" marL="457200" rtl="0" algn="l">
              <a:lnSpc>
                <a:spcPct val="115000"/>
              </a:lnSpc>
              <a:spcBef>
                <a:spcPts val="0"/>
              </a:spcBef>
              <a:spcAft>
                <a:spcPts val="0"/>
              </a:spcAft>
              <a:buClr>
                <a:srgbClr val="222222"/>
              </a:buClr>
              <a:buSzPts val="2100"/>
              <a:buChar char="●"/>
            </a:pPr>
            <a:r>
              <a:rPr lang="en" sz="2100">
                <a:solidFill>
                  <a:srgbClr val="222222"/>
                </a:solidFill>
                <a:highlight>
                  <a:srgbClr val="FFFFFF"/>
                </a:highlight>
              </a:rPr>
              <a:t>836 bills passed by the Legislature </a:t>
            </a:r>
            <a:endParaRPr sz="2100">
              <a:solidFill>
                <a:srgbClr val="222222"/>
              </a:solidFill>
              <a:highlight>
                <a:srgbClr val="FFFFFF"/>
              </a:highlight>
            </a:endParaRPr>
          </a:p>
          <a:p>
            <a:pPr indent="-361950" lvl="0" marL="457200" rtl="0" algn="l">
              <a:lnSpc>
                <a:spcPct val="115000"/>
              </a:lnSpc>
              <a:spcBef>
                <a:spcPts val="0"/>
              </a:spcBef>
              <a:spcAft>
                <a:spcPts val="0"/>
              </a:spcAft>
              <a:buClr>
                <a:srgbClr val="222222"/>
              </a:buClr>
              <a:buSzPts val="2100"/>
              <a:buChar char="●"/>
            </a:pPr>
            <a:r>
              <a:rPr lang="en" sz="2100">
                <a:solidFill>
                  <a:srgbClr val="222222"/>
                </a:solidFill>
                <a:highlight>
                  <a:srgbClr val="FFFFFF"/>
                </a:highlight>
              </a:rPr>
              <a:t>770 signed by Governor Newsom</a:t>
            </a:r>
            <a:endParaRPr sz="2100">
              <a:solidFill>
                <a:srgbClr val="222222"/>
              </a:solidFill>
              <a:highlight>
                <a:srgbClr val="FFFFFF"/>
              </a:highlight>
            </a:endParaRPr>
          </a:p>
          <a:p>
            <a:pPr indent="-361950" lvl="1" marL="914400" rtl="0" algn="l">
              <a:lnSpc>
                <a:spcPct val="115000"/>
              </a:lnSpc>
              <a:spcBef>
                <a:spcPts val="0"/>
              </a:spcBef>
              <a:spcAft>
                <a:spcPts val="0"/>
              </a:spcAft>
              <a:buClr>
                <a:srgbClr val="222222"/>
              </a:buClr>
              <a:buSzPts val="2100"/>
              <a:buChar char="○"/>
            </a:pPr>
            <a:r>
              <a:rPr lang="en" sz="2100">
                <a:solidFill>
                  <a:srgbClr val="222222"/>
                </a:solidFill>
                <a:highlight>
                  <a:srgbClr val="FFFFFF"/>
                </a:highlight>
              </a:rPr>
              <a:t>30 Housing Bills </a:t>
            </a:r>
            <a:endParaRPr sz="21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2100">
              <a:solidFill>
                <a:srgbClr val="222222"/>
              </a:solidFill>
              <a:highlight>
                <a:srgbClr val="FFFFFF"/>
              </a:highlight>
            </a:endParaRPr>
          </a:p>
        </p:txBody>
      </p:sp>
      <p:sp>
        <p:nvSpPr>
          <p:cNvPr id="109" name="Google Shape;109;p16"/>
          <p:cNvSpPr txBox="1"/>
          <p:nvPr>
            <p:ph idx="2" type="body"/>
          </p:nvPr>
        </p:nvSpPr>
        <p:spPr>
          <a:xfrm>
            <a:off x="535825" y="6286800"/>
            <a:ext cx="8159700" cy="351900"/>
          </a:xfrm>
          <a:prstGeom prst="rect">
            <a:avLst/>
          </a:prstGeom>
        </p:spPr>
        <p:txBody>
          <a:bodyPr anchorCtr="0" anchor="t" bIns="0" lIns="0" spcFirstLastPara="1" rIns="0" wrap="square" tIns="0">
            <a:noAutofit/>
          </a:bodyPr>
          <a:lstStyle/>
          <a:p>
            <a:pPr indent="0" lvl="0" marL="0" rtl="0" algn="r">
              <a:lnSpc>
                <a:spcPct val="115000"/>
              </a:lnSpc>
              <a:spcBef>
                <a:spcPts val="0"/>
              </a:spcBef>
              <a:spcAft>
                <a:spcPts val="0"/>
              </a:spcAft>
              <a:buClr>
                <a:schemeClr val="dk1"/>
              </a:buClr>
              <a:buSzPts val="1100"/>
              <a:buFont typeface="Arial"/>
              <a:buNone/>
            </a:pPr>
            <a:r>
              <a:rPr b="1" lang="en" sz="1300">
                <a:solidFill>
                  <a:schemeClr val="dk1"/>
                </a:solidFill>
              </a:rPr>
              <a:t>NPH</a:t>
            </a:r>
            <a:r>
              <a:rPr lang="en" sz="1300">
                <a:solidFill>
                  <a:schemeClr val="dk1"/>
                </a:solidFill>
              </a:rPr>
              <a:t> Non-Profit Housing Association of Northern California</a:t>
            </a:r>
            <a:endParaRPr>
              <a:solidFill>
                <a:schemeClr val="dk2"/>
              </a:solidFill>
            </a:endParaRPr>
          </a:p>
        </p:txBody>
      </p:sp>
      <p:sp>
        <p:nvSpPr>
          <p:cNvPr id="110" name="Google Shape;110;p16"/>
          <p:cNvSpPr txBox="1"/>
          <p:nvPr>
            <p:ph type="title"/>
          </p:nvPr>
        </p:nvSpPr>
        <p:spPr>
          <a:xfrm>
            <a:off x="358525" y="314426"/>
            <a:ext cx="7752600" cy="10572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3600"/>
              <a:t>By The Numbers</a:t>
            </a:r>
            <a:endParaRPr sz="3600">
              <a:solidFill>
                <a:srgbClr val="304C8E"/>
              </a:solidFill>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7"/>
          <p:cNvSpPr txBox="1"/>
          <p:nvPr>
            <p:ph type="title"/>
          </p:nvPr>
        </p:nvSpPr>
        <p:spPr>
          <a:xfrm>
            <a:off x="358525" y="314433"/>
            <a:ext cx="7752600" cy="628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Land Use and Zoning Bills</a:t>
            </a:r>
            <a:endParaRPr/>
          </a:p>
        </p:txBody>
      </p:sp>
      <p:sp>
        <p:nvSpPr>
          <p:cNvPr id="116" name="Google Shape;116;p17"/>
          <p:cNvSpPr txBox="1"/>
          <p:nvPr>
            <p:ph idx="1" type="body"/>
          </p:nvPr>
        </p:nvSpPr>
        <p:spPr>
          <a:xfrm>
            <a:off x="358525" y="1440767"/>
            <a:ext cx="8400000" cy="3819300"/>
          </a:xfrm>
          <a:prstGeom prst="rect">
            <a:avLst/>
          </a:prstGeom>
        </p:spPr>
        <p:txBody>
          <a:bodyPr anchorCtr="0" anchor="t" bIns="0" lIns="0" spcFirstLastPara="1" rIns="0" wrap="square" tIns="0">
            <a:noAutofit/>
          </a:bodyPr>
          <a:lstStyle/>
          <a:p>
            <a:pPr indent="-317500" lvl="0" marL="457200" rtl="0" algn="l">
              <a:lnSpc>
                <a:spcPct val="115000"/>
              </a:lnSpc>
              <a:spcBef>
                <a:spcPts val="1200"/>
              </a:spcBef>
              <a:spcAft>
                <a:spcPts val="0"/>
              </a:spcAft>
              <a:buClr>
                <a:srgbClr val="222222"/>
              </a:buClr>
              <a:buSzPts val="1400"/>
              <a:buChar char="●"/>
            </a:pPr>
            <a:r>
              <a:rPr b="1" lang="en" sz="1400">
                <a:solidFill>
                  <a:srgbClr val="222222"/>
                </a:solidFill>
                <a:highlight>
                  <a:srgbClr val="FFFFFF"/>
                </a:highlight>
              </a:rPr>
              <a:t>SB 9 (Atkins) </a:t>
            </a:r>
            <a:r>
              <a:rPr lang="en" sz="1400">
                <a:solidFill>
                  <a:srgbClr val="222222"/>
                </a:solidFill>
              </a:rPr>
              <a:t>will </a:t>
            </a:r>
            <a:r>
              <a:rPr lang="en" sz="1400">
                <a:solidFill>
                  <a:srgbClr val="222222"/>
                </a:solidFill>
                <a:highlight>
                  <a:srgbClr val="FFFFFF"/>
                </a:highlight>
              </a:rPr>
              <a:t>streamline the process for a homeowner to create a duplex or subdivide an existing lot in all residential areas. </a:t>
            </a:r>
            <a:br>
              <a:rPr lang="en" sz="1400">
                <a:solidFill>
                  <a:srgbClr val="222222"/>
                </a:solidFill>
                <a:highlight>
                  <a:srgbClr val="FFFFFF"/>
                </a:highlight>
              </a:rPr>
            </a:br>
            <a:endParaRPr sz="1400">
              <a:solidFill>
                <a:srgbClr val="222222"/>
              </a:solidFill>
              <a:highlight>
                <a:srgbClr val="FFFFFF"/>
              </a:highlight>
            </a:endParaRPr>
          </a:p>
          <a:p>
            <a:pPr indent="-317500" lvl="0" marL="457200" rtl="0" algn="l">
              <a:lnSpc>
                <a:spcPct val="115000"/>
              </a:lnSpc>
              <a:spcBef>
                <a:spcPts val="0"/>
              </a:spcBef>
              <a:spcAft>
                <a:spcPts val="0"/>
              </a:spcAft>
              <a:buClr>
                <a:srgbClr val="222222"/>
              </a:buClr>
              <a:buSzPts val="1400"/>
              <a:buChar char="●"/>
            </a:pPr>
            <a:r>
              <a:rPr b="1" lang="en" sz="1400">
                <a:solidFill>
                  <a:srgbClr val="333333"/>
                </a:solidFill>
                <a:highlight>
                  <a:srgbClr val="FFFFFF"/>
                </a:highlight>
              </a:rPr>
              <a:t>SB 10 (Wiener)</a:t>
            </a:r>
            <a:r>
              <a:rPr lang="en" sz="1400">
                <a:solidFill>
                  <a:srgbClr val="333333"/>
                </a:solidFill>
                <a:highlight>
                  <a:srgbClr val="FFFFFF"/>
                </a:highlight>
              </a:rPr>
              <a:t> creates a voluntary process for local governments to access a streamlined zoning process for new multi-unit housing near transit or in urban infill areas, with up to 10 units per parcel.</a:t>
            </a:r>
            <a:br>
              <a:rPr lang="en" sz="1400">
                <a:solidFill>
                  <a:srgbClr val="333333"/>
                </a:solidFill>
                <a:highlight>
                  <a:srgbClr val="FFFFFF"/>
                </a:highlight>
              </a:rPr>
            </a:br>
            <a:endParaRPr sz="1400">
              <a:solidFill>
                <a:srgbClr val="333333"/>
              </a:solidFill>
              <a:highlight>
                <a:srgbClr val="FFFFFF"/>
              </a:highlight>
            </a:endParaRPr>
          </a:p>
          <a:p>
            <a:pPr indent="-304800" lvl="0" marL="457200" rtl="0" algn="l">
              <a:lnSpc>
                <a:spcPct val="115000"/>
              </a:lnSpc>
              <a:spcBef>
                <a:spcPts val="0"/>
              </a:spcBef>
              <a:spcAft>
                <a:spcPts val="0"/>
              </a:spcAft>
              <a:buClr>
                <a:srgbClr val="222222"/>
              </a:buClr>
              <a:buSzPts val="1200"/>
              <a:buChar char="●"/>
            </a:pPr>
            <a:r>
              <a:rPr b="1" lang="en" sz="1400">
                <a:solidFill>
                  <a:srgbClr val="222222"/>
                </a:solidFill>
                <a:highlight>
                  <a:srgbClr val="FFFFFF"/>
                </a:highlight>
              </a:rPr>
              <a:t>SB 478 (Wiener) </a:t>
            </a:r>
            <a:r>
              <a:rPr lang="en" sz="1400">
                <a:solidFill>
                  <a:srgbClr val="222222"/>
                </a:solidFill>
                <a:highlight>
                  <a:srgbClr val="FFFFFF"/>
                </a:highlight>
              </a:rPr>
              <a:t>housing development projects. This bill prohibits a local government from imposing certain floor area ratio (FAR) standards on housing projects of 3-10 units.</a:t>
            </a:r>
            <a:br>
              <a:rPr lang="en" sz="1200">
                <a:solidFill>
                  <a:srgbClr val="222222"/>
                </a:solidFill>
                <a:highlight>
                  <a:srgbClr val="FFFFFF"/>
                </a:highlight>
              </a:rPr>
            </a:br>
            <a:endParaRPr sz="1200">
              <a:solidFill>
                <a:srgbClr val="222222"/>
              </a:solidFill>
              <a:highlight>
                <a:srgbClr val="FFFFFF"/>
              </a:highlight>
            </a:endParaRPr>
          </a:p>
          <a:p>
            <a:pPr indent="0" lvl="0" marL="0" rtl="0" algn="l">
              <a:lnSpc>
                <a:spcPct val="115000"/>
              </a:lnSpc>
              <a:spcBef>
                <a:spcPts val="1200"/>
              </a:spcBef>
              <a:spcAft>
                <a:spcPts val="0"/>
              </a:spcAft>
              <a:buNone/>
            </a:pPr>
            <a:r>
              <a:t/>
            </a:r>
            <a:endParaRPr sz="1200">
              <a:solidFill>
                <a:srgbClr val="333333"/>
              </a:solidFill>
              <a:highlight>
                <a:srgbClr val="FFFFFF"/>
              </a:highlight>
            </a:endParaRPr>
          </a:p>
          <a:p>
            <a:pPr indent="0" lvl="0" marL="0" rtl="0" algn="l">
              <a:spcBef>
                <a:spcPts val="1200"/>
              </a:spcBef>
              <a:spcAft>
                <a:spcPts val="0"/>
              </a:spcAft>
              <a:buNone/>
            </a:pPr>
            <a:r>
              <a:t/>
            </a:r>
            <a:endParaRPr/>
          </a:p>
        </p:txBody>
      </p:sp>
      <p:sp>
        <p:nvSpPr>
          <p:cNvPr id="117" name="Google Shape;117;p17"/>
          <p:cNvSpPr txBox="1"/>
          <p:nvPr>
            <p:ph idx="2" type="body"/>
          </p:nvPr>
        </p:nvSpPr>
        <p:spPr>
          <a:xfrm>
            <a:off x="535825" y="6286800"/>
            <a:ext cx="8159700" cy="351900"/>
          </a:xfrm>
          <a:prstGeom prst="rect">
            <a:avLst/>
          </a:prstGeom>
        </p:spPr>
        <p:txBody>
          <a:bodyPr anchorCtr="0" anchor="t" bIns="0" lIns="0" spcFirstLastPara="1" rIns="0" wrap="square" tIns="0">
            <a:noAutofit/>
          </a:bodyPr>
          <a:lstStyle/>
          <a:p>
            <a:pPr indent="0" lvl="0" marL="0" rtl="0" algn="r">
              <a:lnSpc>
                <a:spcPct val="115000"/>
              </a:lnSpc>
              <a:spcBef>
                <a:spcPts val="0"/>
              </a:spcBef>
              <a:spcAft>
                <a:spcPts val="0"/>
              </a:spcAft>
              <a:buClr>
                <a:schemeClr val="dk1"/>
              </a:buClr>
              <a:buSzPts val="1100"/>
              <a:buFont typeface="Arial"/>
              <a:buNone/>
            </a:pPr>
            <a:r>
              <a:rPr b="1" lang="en" sz="1300">
                <a:solidFill>
                  <a:schemeClr val="dk1"/>
                </a:solidFill>
              </a:rPr>
              <a:t>NPH</a:t>
            </a:r>
            <a:r>
              <a:rPr lang="en" sz="1300">
                <a:solidFill>
                  <a:schemeClr val="dk1"/>
                </a:solidFill>
              </a:rPr>
              <a:t> Non-Profit Housing Association of Northern California</a:t>
            </a:r>
            <a:r>
              <a:rPr b="1" lang="en" sz="1300">
                <a:solidFill>
                  <a:schemeClr val="dk1"/>
                </a:solidFill>
              </a:rPr>
              <a:t>    </a:t>
            </a:r>
            <a:endParaRPr>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type="title"/>
          </p:nvPr>
        </p:nvSpPr>
        <p:spPr>
          <a:xfrm>
            <a:off x="358525" y="314433"/>
            <a:ext cx="7752600" cy="628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Fair Housing and Equity</a:t>
            </a:r>
            <a:endParaRPr/>
          </a:p>
        </p:txBody>
      </p:sp>
      <p:sp>
        <p:nvSpPr>
          <p:cNvPr id="123" name="Google Shape;123;p18"/>
          <p:cNvSpPr txBox="1"/>
          <p:nvPr>
            <p:ph idx="1" type="body"/>
          </p:nvPr>
        </p:nvSpPr>
        <p:spPr>
          <a:xfrm>
            <a:off x="358525" y="1440777"/>
            <a:ext cx="8400000" cy="4798800"/>
          </a:xfrm>
          <a:prstGeom prst="rect">
            <a:avLst/>
          </a:prstGeom>
        </p:spPr>
        <p:txBody>
          <a:bodyPr anchorCtr="0" anchor="t" bIns="0" lIns="0" spcFirstLastPara="1" rIns="0" wrap="square" tIns="0">
            <a:noAutofit/>
          </a:bodyPr>
          <a:lstStyle/>
          <a:p>
            <a:pPr indent="-317500" lvl="0" marL="457200" rtl="0" algn="l">
              <a:lnSpc>
                <a:spcPct val="115000"/>
              </a:lnSpc>
              <a:spcBef>
                <a:spcPts val="1200"/>
              </a:spcBef>
              <a:spcAft>
                <a:spcPts val="0"/>
              </a:spcAft>
              <a:buClr>
                <a:srgbClr val="222222"/>
              </a:buClr>
              <a:buSzPts val="1400"/>
              <a:buChar char="●"/>
            </a:pPr>
            <a:r>
              <a:rPr b="1" lang="en" sz="1400">
                <a:solidFill>
                  <a:srgbClr val="222222"/>
                </a:solidFill>
                <a:highlight>
                  <a:srgbClr val="FFFFFF"/>
                </a:highlight>
              </a:rPr>
              <a:t>AB 1466 (McCarty)</a:t>
            </a:r>
            <a:r>
              <a:rPr lang="en" sz="1400">
                <a:solidFill>
                  <a:srgbClr val="222222"/>
                </a:solidFill>
                <a:highlight>
                  <a:srgbClr val="FFFFFF"/>
                </a:highlight>
              </a:rPr>
              <a:t> requires county recorder offices to redact any unlawfully discriminatory restrictive covenants in that county’s property records and authorizes the imposition of a fee to fund the program.</a:t>
            </a:r>
            <a:br>
              <a:rPr lang="en" sz="1400">
                <a:solidFill>
                  <a:srgbClr val="222222"/>
                </a:solidFill>
                <a:highlight>
                  <a:srgbClr val="FFFFFF"/>
                </a:highlight>
              </a:rPr>
            </a:br>
            <a:endParaRPr b="1" sz="1400">
              <a:solidFill>
                <a:srgbClr val="222222"/>
              </a:solidFill>
              <a:highlight>
                <a:srgbClr val="FFFFFF"/>
              </a:highlight>
            </a:endParaRPr>
          </a:p>
          <a:p>
            <a:pPr indent="-317500" lvl="0" marL="457200" rtl="0" algn="l">
              <a:lnSpc>
                <a:spcPct val="115000"/>
              </a:lnSpc>
              <a:spcBef>
                <a:spcPts val="0"/>
              </a:spcBef>
              <a:spcAft>
                <a:spcPts val="0"/>
              </a:spcAft>
              <a:buClr>
                <a:srgbClr val="222222"/>
              </a:buClr>
              <a:buSzPts val="1400"/>
              <a:buChar char="●"/>
            </a:pPr>
            <a:r>
              <a:rPr b="1" lang="en" sz="1400">
                <a:solidFill>
                  <a:srgbClr val="222222"/>
                </a:solidFill>
                <a:highlight>
                  <a:srgbClr val="FFFFFF"/>
                </a:highlight>
              </a:rPr>
              <a:t>AB 1584 (Chiu) </a:t>
            </a:r>
            <a:r>
              <a:rPr lang="en" sz="1400">
                <a:solidFill>
                  <a:srgbClr val="222222"/>
                </a:solidFill>
                <a:highlight>
                  <a:srgbClr val="FFFFFF"/>
                </a:highlight>
              </a:rPr>
              <a:t>will give descendants of people previously displaced by San Francisco urban renewal and other redevelopment projects priority in state affordable housing programs. “As residents displaced by redevelopment have gotten older, it makes sense to extend this program to their children and grandchildren so a new generation has the opportunity to afford to live in San Francisco,” said Assemblyman Chiu.</a:t>
            </a:r>
            <a:br>
              <a:rPr lang="en" sz="1400">
                <a:solidFill>
                  <a:srgbClr val="222222"/>
                </a:solidFill>
                <a:highlight>
                  <a:srgbClr val="FFFFFF"/>
                </a:highlight>
              </a:rPr>
            </a:br>
            <a:endParaRPr sz="1400">
              <a:solidFill>
                <a:srgbClr val="222222"/>
              </a:solidFill>
              <a:highlight>
                <a:srgbClr val="FFFFFF"/>
              </a:highlight>
            </a:endParaRPr>
          </a:p>
          <a:p>
            <a:pPr indent="-317500" lvl="0" marL="457200" rtl="0" algn="l">
              <a:lnSpc>
                <a:spcPct val="115000"/>
              </a:lnSpc>
              <a:spcBef>
                <a:spcPts val="0"/>
              </a:spcBef>
              <a:spcAft>
                <a:spcPts val="0"/>
              </a:spcAft>
              <a:buClr>
                <a:srgbClr val="222222"/>
              </a:buClr>
              <a:buSzPts val="1400"/>
              <a:buChar char="●"/>
            </a:pPr>
            <a:r>
              <a:rPr b="1" lang="en" sz="1400">
                <a:solidFill>
                  <a:srgbClr val="222222"/>
                </a:solidFill>
                <a:highlight>
                  <a:srgbClr val="FFFFFF"/>
                </a:highlight>
              </a:rPr>
              <a:t>AB 491 (Ward) </a:t>
            </a:r>
            <a:r>
              <a:rPr lang="en" sz="1400">
                <a:solidFill>
                  <a:srgbClr val="222222"/>
                </a:solidFill>
                <a:highlight>
                  <a:srgbClr val="FFFFFF"/>
                </a:highlight>
              </a:rPr>
              <a:t>Requires that, for mixed income multifamily structures, the occupants of the affordable housing units within the mixed-income multifamily structure shall have the same access to the common entrances, areas and amenities as the occupants of the market-rate housing units.</a:t>
            </a:r>
            <a:br>
              <a:rPr lang="en" sz="1400">
                <a:solidFill>
                  <a:srgbClr val="222222"/>
                </a:solidFill>
                <a:highlight>
                  <a:srgbClr val="FFFFFF"/>
                </a:highlight>
              </a:rPr>
            </a:br>
            <a:endParaRPr sz="1200">
              <a:solidFill>
                <a:srgbClr val="222222"/>
              </a:solidFill>
              <a:highlight>
                <a:srgbClr val="FFFFFF"/>
              </a:highlight>
            </a:endParaRPr>
          </a:p>
        </p:txBody>
      </p:sp>
      <p:sp>
        <p:nvSpPr>
          <p:cNvPr id="124" name="Google Shape;124;p18"/>
          <p:cNvSpPr txBox="1"/>
          <p:nvPr>
            <p:ph idx="2" type="body"/>
          </p:nvPr>
        </p:nvSpPr>
        <p:spPr>
          <a:xfrm>
            <a:off x="535825" y="6286800"/>
            <a:ext cx="8159700" cy="351900"/>
          </a:xfrm>
          <a:prstGeom prst="rect">
            <a:avLst/>
          </a:prstGeom>
        </p:spPr>
        <p:txBody>
          <a:bodyPr anchorCtr="0" anchor="t" bIns="0" lIns="0" spcFirstLastPara="1" rIns="0" wrap="square" tIns="0">
            <a:noAutofit/>
          </a:bodyPr>
          <a:lstStyle/>
          <a:p>
            <a:pPr indent="0" lvl="0" marL="0" rtl="0" algn="r">
              <a:lnSpc>
                <a:spcPct val="115000"/>
              </a:lnSpc>
              <a:spcBef>
                <a:spcPts val="0"/>
              </a:spcBef>
              <a:spcAft>
                <a:spcPts val="0"/>
              </a:spcAft>
              <a:buClr>
                <a:schemeClr val="dk1"/>
              </a:buClr>
              <a:buSzPts val="1100"/>
              <a:buFont typeface="Arial"/>
              <a:buNone/>
            </a:pPr>
            <a:r>
              <a:rPr b="1" lang="en" sz="1300">
                <a:solidFill>
                  <a:schemeClr val="dk1"/>
                </a:solidFill>
              </a:rPr>
              <a:t>NPH</a:t>
            </a:r>
            <a:r>
              <a:rPr lang="en" sz="1300">
                <a:solidFill>
                  <a:schemeClr val="dk1"/>
                </a:solidFill>
              </a:rPr>
              <a:t> Non-Profit Housing Association of Northern California</a:t>
            </a:r>
            <a:r>
              <a:rPr b="1" lang="en" sz="1300">
                <a:solidFill>
                  <a:schemeClr val="dk1"/>
                </a:solidFill>
              </a:rPr>
              <a:t>    </a:t>
            </a:r>
            <a:endParaRPr>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txBox="1"/>
          <p:nvPr>
            <p:ph idx="12" type="sldNum"/>
          </p:nvPr>
        </p:nvSpPr>
        <p:spPr>
          <a:xfrm>
            <a:off x="8472450" y="6239667"/>
            <a:ext cx="548700" cy="429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0" name="Google Shape;130;p19"/>
          <p:cNvSpPr txBox="1"/>
          <p:nvPr>
            <p:ph type="title"/>
          </p:nvPr>
        </p:nvSpPr>
        <p:spPr>
          <a:xfrm>
            <a:off x="358525" y="314433"/>
            <a:ext cx="7752600" cy="628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HCD </a:t>
            </a:r>
            <a:endParaRPr/>
          </a:p>
        </p:txBody>
      </p:sp>
      <p:sp>
        <p:nvSpPr>
          <p:cNvPr id="131" name="Google Shape;131;p19"/>
          <p:cNvSpPr txBox="1"/>
          <p:nvPr>
            <p:ph idx="1" type="body"/>
          </p:nvPr>
        </p:nvSpPr>
        <p:spPr>
          <a:xfrm>
            <a:off x="358525" y="1440767"/>
            <a:ext cx="8400000" cy="3819300"/>
          </a:xfrm>
          <a:prstGeom prst="rect">
            <a:avLst/>
          </a:prstGeom>
        </p:spPr>
        <p:txBody>
          <a:bodyPr anchorCtr="0" anchor="t" bIns="0" lIns="0" spcFirstLastPara="1" rIns="0" wrap="square" tIns="0">
            <a:noAutofit/>
          </a:bodyPr>
          <a:lstStyle/>
          <a:p>
            <a:pPr indent="-317500" lvl="0" marL="457200" rtl="0" algn="l">
              <a:lnSpc>
                <a:spcPct val="115000"/>
              </a:lnSpc>
              <a:spcBef>
                <a:spcPts val="1200"/>
              </a:spcBef>
              <a:spcAft>
                <a:spcPts val="0"/>
              </a:spcAft>
              <a:buClr>
                <a:srgbClr val="222222"/>
              </a:buClr>
              <a:buSzPts val="1400"/>
              <a:buChar char="●"/>
            </a:pPr>
            <a:r>
              <a:rPr b="1" lang="en" sz="1400">
                <a:solidFill>
                  <a:srgbClr val="222222"/>
                </a:solidFill>
                <a:highlight>
                  <a:srgbClr val="FFFFFF"/>
                </a:highlight>
              </a:rPr>
              <a:t>SB 791 (Cortese) </a:t>
            </a:r>
            <a:r>
              <a:rPr lang="en" sz="1400">
                <a:solidFill>
                  <a:srgbClr val="222222"/>
                </a:solidFill>
                <a:highlight>
                  <a:srgbClr val="FFFFFF"/>
                </a:highlight>
              </a:rPr>
              <a:t>This bill creates the Surplus Land Unit within the state Department of Housing and Community Development (HCD), to facilitate the development and construction of housing on local surplus property.</a:t>
            </a:r>
            <a:br>
              <a:rPr lang="en" sz="1400">
                <a:solidFill>
                  <a:srgbClr val="222222"/>
                </a:solidFill>
                <a:highlight>
                  <a:srgbClr val="FFFFFF"/>
                </a:highlight>
              </a:rPr>
            </a:br>
            <a:endParaRPr b="1" sz="1400">
              <a:solidFill>
                <a:srgbClr val="222222"/>
              </a:solidFill>
              <a:highlight>
                <a:srgbClr val="FFFFFF"/>
              </a:highlight>
            </a:endParaRPr>
          </a:p>
          <a:p>
            <a:pPr indent="-304800" lvl="0" marL="457200" rtl="0" algn="l">
              <a:lnSpc>
                <a:spcPct val="115000"/>
              </a:lnSpc>
              <a:spcBef>
                <a:spcPts val="0"/>
              </a:spcBef>
              <a:spcAft>
                <a:spcPts val="0"/>
              </a:spcAft>
              <a:buClr>
                <a:srgbClr val="222222"/>
              </a:buClr>
              <a:buSzPts val="1200"/>
              <a:buChar char="●"/>
            </a:pPr>
            <a:r>
              <a:rPr b="1" lang="en" sz="1400">
                <a:solidFill>
                  <a:srgbClr val="222222"/>
                </a:solidFill>
                <a:highlight>
                  <a:srgbClr val="FFFFFF"/>
                </a:highlight>
              </a:rPr>
              <a:t>AB 787 (Gabriel) </a:t>
            </a:r>
            <a:r>
              <a:rPr lang="en" sz="1400">
                <a:solidFill>
                  <a:srgbClr val="222222"/>
                </a:solidFill>
                <a:highlight>
                  <a:srgbClr val="FFFFFF"/>
                </a:highlight>
              </a:rPr>
              <a:t>Authorizes cities and counties to receive credit towards their regional housing need for the conversion of above moderate-income units to moderate-income units.</a:t>
            </a:r>
            <a:br>
              <a:rPr lang="en" sz="1400">
                <a:solidFill>
                  <a:srgbClr val="222222"/>
                </a:solidFill>
                <a:highlight>
                  <a:srgbClr val="FFFFFF"/>
                </a:highlight>
              </a:rPr>
            </a:br>
            <a:endParaRPr sz="1400">
              <a:solidFill>
                <a:srgbClr val="222222"/>
              </a:solidFill>
              <a:highlight>
                <a:srgbClr val="FFFFFF"/>
              </a:highlight>
            </a:endParaRPr>
          </a:p>
          <a:p>
            <a:pPr indent="-317500" lvl="0" marL="457200" rtl="0" algn="l">
              <a:lnSpc>
                <a:spcPct val="115000"/>
              </a:lnSpc>
              <a:spcBef>
                <a:spcPts val="0"/>
              </a:spcBef>
              <a:spcAft>
                <a:spcPts val="0"/>
              </a:spcAft>
              <a:buClr>
                <a:srgbClr val="222222"/>
              </a:buClr>
              <a:buSzPts val="1400"/>
              <a:buChar char="●"/>
            </a:pPr>
            <a:r>
              <a:rPr b="1" lang="en" sz="1400">
                <a:solidFill>
                  <a:srgbClr val="222222"/>
                </a:solidFill>
                <a:highlight>
                  <a:srgbClr val="FFFFFF"/>
                </a:highlight>
              </a:rPr>
              <a:t>AB 215 (Chiu) </a:t>
            </a:r>
            <a:r>
              <a:rPr lang="en" sz="1400">
                <a:solidFill>
                  <a:srgbClr val="222222"/>
                </a:solidFill>
                <a:highlight>
                  <a:srgbClr val="FFFFFF"/>
                </a:highlight>
              </a:rPr>
              <a:t>Provides the Department of Housing and Community Development (HCD) with additional enforcement authority for local agency violations of specified housing laws, and increases public review for housing elements. </a:t>
            </a:r>
            <a:endParaRPr sz="1400">
              <a:solidFill>
                <a:srgbClr val="222222"/>
              </a:solidFill>
              <a:highlight>
                <a:srgbClr val="FFFFFF"/>
              </a:highlight>
            </a:endParaRPr>
          </a:p>
          <a:p>
            <a:pPr indent="0" lvl="0" marL="457200" rtl="0" algn="l">
              <a:lnSpc>
                <a:spcPct val="115000"/>
              </a:lnSpc>
              <a:spcBef>
                <a:spcPts val="0"/>
              </a:spcBef>
              <a:spcAft>
                <a:spcPts val="0"/>
              </a:spcAft>
              <a:buNone/>
            </a:pPr>
            <a:r>
              <a:t/>
            </a:r>
            <a:endParaRPr sz="1400">
              <a:solidFill>
                <a:srgbClr val="222222"/>
              </a:solidFill>
              <a:highlight>
                <a:srgbClr val="FFFFFF"/>
              </a:highlight>
            </a:endParaRPr>
          </a:p>
          <a:p>
            <a:pPr indent="-317500" lvl="0" marL="457200" rtl="0" algn="l">
              <a:lnSpc>
                <a:spcPct val="115000"/>
              </a:lnSpc>
              <a:spcBef>
                <a:spcPts val="0"/>
              </a:spcBef>
              <a:spcAft>
                <a:spcPts val="0"/>
              </a:spcAft>
              <a:buClr>
                <a:srgbClr val="222222"/>
              </a:buClr>
              <a:buSzPts val="1400"/>
              <a:buChar char="●"/>
            </a:pPr>
            <a:r>
              <a:rPr b="1" lang="en" sz="1400">
                <a:solidFill>
                  <a:srgbClr val="222222"/>
                </a:solidFill>
                <a:highlight>
                  <a:srgbClr val="FFFFFF"/>
                </a:highlight>
              </a:rPr>
              <a:t>AB 602 (Grayson) </a:t>
            </a:r>
            <a:r>
              <a:rPr lang="en" sz="1400">
                <a:solidFill>
                  <a:srgbClr val="222222"/>
                </a:solidFill>
                <a:highlight>
                  <a:srgbClr val="FFFFFF"/>
                </a:highlight>
              </a:rPr>
              <a:t>Adds new requirements to impact fee nexus studies. Requires cities and counties to request certain information from development proponents and requires the Department of Housing and Community Development (HCD) to develop a nexus study template.</a:t>
            </a:r>
            <a:endParaRPr sz="1400">
              <a:solidFill>
                <a:srgbClr val="222222"/>
              </a:solidFill>
              <a:highlight>
                <a:srgbClr val="FFFFFF"/>
              </a:highlight>
            </a:endParaRPr>
          </a:p>
          <a:p>
            <a:pPr indent="0" lvl="0" marL="0" rtl="0" algn="l">
              <a:lnSpc>
                <a:spcPct val="115000"/>
              </a:lnSpc>
              <a:spcBef>
                <a:spcPts val="0"/>
              </a:spcBef>
              <a:spcAft>
                <a:spcPts val="0"/>
              </a:spcAft>
              <a:buNone/>
            </a:pPr>
            <a:r>
              <a:t/>
            </a:r>
            <a:endParaRPr sz="1400">
              <a:solidFill>
                <a:srgbClr val="222222"/>
              </a:solidFill>
              <a:highlight>
                <a:srgbClr val="FFFFFF"/>
              </a:highlight>
            </a:endParaRPr>
          </a:p>
        </p:txBody>
      </p:sp>
      <p:sp>
        <p:nvSpPr>
          <p:cNvPr id="132" name="Google Shape;132;p19"/>
          <p:cNvSpPr txBox="1"/>
          <p:nvPr>
            <p:ph idx="2" type="body"/>
          </p:nvPr>
        </p:nvSpPr>
        <p:spPr>
          <a:xfrm>
            <a:off x="535825" y="6286800"/>
            <a:ext cx="8159700" cy="351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0"/>
          <p:cNvSpPr txBox="1"/>
          <p:nvPr>
            <p:ph idx="12" type="sldNum"/>
          </p:nvPr>
        </p:nvSpPr>
        <p:spPr>
          <a:xfrm>
            <a:off x="8472450" y="6239667"/>
            <a:ext cx="548700" cy="4299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8" name="Google Shape;138;p20"/>
          <p:cNvSpPr txBox="1"/>
          <p:nvPr>
            <p:ph type="title"/>
          </p:nvPr>
        </p:nvSpPr>
        <p:spPr>
          <a:xfrm>
            <a:off x="358525" y="314433"/>
            <a:ext cx="7752600" cy="628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Other Housing Bills</a:t>
            </a:r>
            <a:endParaRPr/>
          </a:p>
        </p:txBody>
      </p:sp>
      <p:sp>
        <p:nvSpPr>
          <p:cNvPr id="139" name="Google Shape;139;p20"/>
          <p:cNvSpPr txBox="1"/>
          <p:nvPr>
            <p:ph idx="1" type="body"/>
          </p:nvPr>
        </p:nvSpPr>
        <p:spPr>
          <a:xfrm>
            <a:off x="358525" y="1440767"/>
            <a:ext cx="8400000" cy="3819300"/>
          </a:xfrm>
          <a:prstGeom prst="rect">
            <a:avLst/>
          </a:prstGeom>
        </p:spPr>
        <p:txBody>
          <a:bodyPr anchorCtr="0" anchor="t" bIns="0" lIns="0" spcFirstLastPara="1" rIns="0" wrap="square" tIns="0">
            <a:noAutofit/>
          </a:bodyPr>
          <a:lstStyle/>
          <a:p>
            <a:pPr indent="-317500" lvl="0" marL="457200" rtl="0" algn="l">
              <a:lnSpc>
                <a:spcPct val="115000"/>
              </a:lnSpc>
              <a:spcBef>
                <a:spcPts val="0"/>
              </a:spcBef>
              <a:spcAft>
                <a:spcPts val="0"/>
              </a:spcAft>
              <a:buClr>
                <a:srgbClr val="222222"/>
              </a:buClr>
              <a:buSzPts val="1400"/>
              <a:buChar char="●"/>
            </a:pPr>
            <a:r>
              <a:rPr b="1" lang="en" sz="1400">
                <a:solidFill>
                  <a:srgbClr val="222222"/>
                </a:solidFill>
                <a:highlight>
                  <a:srgbClr val="FFFFFF"/>
                </a:highlight>
              </a:rPr>
              <a:t>AB 816 (Chiu) </a:t>
            </a:r>
            <a:r>
              <a:rPr lang="en" sz="1400">
                <a:solidFill>
                  <a:srgbClr val="222222"/>
                </a:solidFill>
                <a:highlight>
                  <a:srgbClr val="FFFFFF"/>
                </a:highlight>
              </a:rPr>
              <a:t>Requires HCD to allocate National Housing Trust Fund (NHTF) monies to projects serving individuals experiencing homelessness, to the extent that a sufficient number of projects exist. And authorizes HCD to alter priority for funding in order to align eligibility for benefits, such as Medi-Cal, that are intended to fund services for individuals experiencing homelessness.</a:t>
            </a:r>
            <a:br>
              <a:rPr lang="en" sz="1400">
                <a:solidFill>
                  <a:srgbClr val="222222"/>
                </a:solidFill>
                <a:highlight>
                  <a:srgbClr val="FFFFFF"/>
                </a:highlight>
              </a:rPr>
            </a:br>
            <a:endParaRPr sz="1400">
              <a:solidFill>
                <a:srgbClr val="222222"/>
              </a:solidFill>
              <a:highlight>
                <a:srgbClr val="FFFFFF"/>
              </a:highlight>
            </a:endParaRPr>
          </a:p>
          <a:p>
            <a:pPr indent="-317500" lvl="0" marL="457200" rtl="0" algn="l">
              <a:lnSpc>
                <a:spcPct val="115000"/>
              </a:lnSpc>
              <a:spcBef>
                <a:spcPts val="0"/>
              </a:spcBef>
              <a:spcAft>
                <a:spcPts val="0"/>
              </a:spcAft>
              <a:buClr>
                <a:srgbClr val="222222"/>
              </a:buClr>
              <a:buSzPts val="1400"/>
              <a:buChar char="●"/>
            </a:pPr>
            <a:r>
              <a:rPr b="1" lang="en" sz="1400">
                <a:solidFill>
                  <a:srgbClr val="222222"/>
                </a:solidFill>
                <a:highlight>
                  <a:srgbClr val="FFFFFF"/>
                </a:highlight>
              </a:rPr>
              <a:t>SB 591 (Becker) </a:t>
            </a:r>
            <a:r>
              <a:rPr lang="en" sz="1400">
                <a:solidFill>
                  <a:srgbClr val="222222"/>
                </a:solidFill>
                <a:highlight>
                  <a:srgbClr val="FFFFFF"/>
                </a:highlight>
              </a:rPr>
              <a:t>will allow affordable housing developers to build intergenerational housing serving seniors and transition age youth. Co-sponsored by NPH member EAH Housing, and the City of Emeryville. </a:t>
            </a:r>
            <a:br>
              <a:rPr lang="en" sz="1400">
                <a:solidFill>
                  <a:srgbClr val="222222"/>
                </a:solidFill>
                <a:highlight>
                  <a:srgbClr val="FFFFFF"/>
                </a:highlight>
              </a:rPr>
            </a:br>
            <a:endParaRPr sz="1400">
              <a:solidFill>
                <a:srgbClr val="222222"/>
              </a:solidFill>
              <a:highlight>
                <a:srgbClr val="FFFFFF"/>
              </a:highlight>
            </a:endParaRPr>
          </a:p>
          <a:p>
            <a:pPr indent="-317500" lvl="0" marL="457200" rtl="0" algn="l">
              <a:lnSpc>
                <a:spcPct val="115000"/>
              </a:lnSpc>
              <a:spcBef>
                <a:spcPts val="0"/>
              </a:spcBef>
              <a:spcAft>
                <a:spcPts val="0"/>
              </a:spcAft>
              <a:buClr>
                <a:srgbClr val="222222"/>
              </a:buClr>
              <a:buSzPts val="1400"/>
              <a:buChar char="●"/>
            </a:pPr>
            <a:r>
              <a:rPr b="1" lang="en" sz="1400">
                <a:solidFill>
                  <a:srgbClr val="333333"/>
                </a:solidFill>
                <a:highlight>
                  <a:srgbClr val="FFFFFF"/>
                </a:highlight>
              </a:rPr>
              <a:t>SB 8 (Skinner),</a:t>
            </a:r>
            <a:r>
              <a:rPr lang="en" sz="1400">
                <a:solidFill>
                  <a:srgbClr val="333333"/>
                </a:solidFill>
                <a:highlight>
                  <a:srgbClr val="FFFFFF"/>
                </a:highlight>
              </a:rPr>
              <a:t> which extends the provisions of the Housing Crisis Act of 2019 through 2030. The Housing Crisis Act of 2019, which was scheduled to expire in 2025, accelerates the approval process for housing projects, curtails local governments’ ability to downzone and limits fee increases on housing applications, and more. </a:t>
            </a:r>
            <a:endParaRPr sz="1400">
              <a:solidFill>
                <a:srgbClr val="222222"/>
              </a:solidFill>
              <a:highlight>
                <a:srgbClr val="FFFFFF"/>
              </a:highlight>
            </a:endParaRPr>
          </a:p>
          <a:p>
            <a:pPr indent="0" lvl="0" marL="0" rtl="0" algn="l">
              <a:lnSpc>
                <a:spcPct val="115000"/>
              </a:lnSpc>
              <a:spcBef>
                <a:spcPts val="1200"/>
              </a:spcBef>
              <a:spcAft>
                <a:spcPts val="0"/>
              </a:spcAft>
              <a:buNone/>
            </a:pPr>
            <a:br>
              <a:rPr lang="en" sz="1400">
                <a:solidFill>
                  <a:srgbClr val="222222"/>
                </a:solidFill>
                <a:highlight>
                  <a:srgbClr val="FFFFFF"/>
                </a:highlight>
              </a:rPr>
            </a:br>
            <a:endParaRPr sz="1400">
              <a:solidFill>
                <a:srgbClr val="222222"/>
              </a:solidFill>
              <a:highlight>
                <a:srgbClr val="FFFF00"/>
              </a:highlight>
            </a:endParaRPr>
          </a:p>
          <a:p>
            <a:pPr indent="0" lvl="0" marL="0" rtl="0" algn="l">
              <a:lnSpc>
                <a:spcPct val="115000"/>
              </a:lnSpc>
              <a:spcBef>
                <a:spcPts val="1200"/>
              </a:spcBef>
              <a:spcAft>
                <a:spcPts val="0"/>
              </a:spcAft>
              <a:buNone/>
            </a:pPr>
            <a:r>
              <a:t/>
            </a:r>
            <a:endParaRPr sz="1400">
              <a:solidFill>
                <a:srgbClr val="222222"/>
              </a:solidFill>
              <a:highlight>
                <a:srgbClr val="FFFFFF"/>
              </a:highlight>
            </a:endParaRPr>
          </a:p>
          <a:p>
            <a:pPr indent="0" lvl="0" marL="0" rtl="0" algn="l">
              <a:lnSpc>
                <a:spcPct val="115000"/>
              </a:lnSpc>
              <a:spcBef>
                <a:spcPts val="1200"/>
              </a:spcBef>
              <a:spcAft>
                <a:spcPts val="0"/>
              </a:spcAft>
              <a:buClr>
                <a:schemeClr val="dk1"/>
              </a:buClr>
              <a:buSzPts val="1100"/>
              <a:buFont typeface="Arial"/>
              <a:buNone/>
            </a:pPr>
            <a:r>
              <a:t/>
            </a:r>
            <a:endParaRPr b="1" sz="1200">
              <a:solidFill>
                <a:srgbClr val="222222"/>
              </a:solidFill>
              <a:highlight>
                <a:srgbClr val="FFFFFF"/>
              </a:highlight>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40" name="Google Shape;140;p20"/>
          <p:cNvSpPr txBox="1"/>
          <p:nvPr>
            <p:ph idx="2" type="body"/>
          </p:nvPr>
        </p:nvSpPr>
        <p:spPr>
          <a:xfrm>
            <a:off x="535825" y="6286800"/>
            <a:ext cx="8159700" cy="351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1"/>
          <p:cNvSpPr txBox="1"/>
          <p:nvPr>
            <p:ph type="title"/>
          </p:nvPr>
        </p:nvSpPr>
        <p:spPr>
          <a:xfrm>
            <a:off x="358525" y="314425"/>
            <a:ext cx="8113800" cy="628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Project Homekey - $2.75 billion</a:t>
            </a:r>
            <a:endParaRPr/>
          </a:p>
        </p:txBody>
      </p:sp>
      <p:sp>
        <p:nvSpPr>
          <p:cNvPr id="146" name="Google Shape;146;p21"/>
          <p:cNvSpPr txBox="1"/>
          <p:nvPr>
            <p:ph idx="2" type="body"/>
          </p:nvPr>
        </p:nvSpPr>
        <p:spPr>
          <a:xfrm>
            <a:off x="492150" y="6336750"/>
            <a:ext cx="8159700" cy="351900"/>
          </a:xfrm>
          <a:prstGeom prst="rect">
            <a:avLst/>
          </a:prstGeom>
        </p:spPr>
        <p:txBody>
          <a:bodyPr anchorCtr="0" anchor="t" bIns="0" lIns="0" spcFirstLastPara="1" rIns="0" wrap="square" tIns="0">
            <a:noAutofit/>
          </a:bodyPr>
          <a:lstStyle/>
          <a:p>
            <a:pPr indent="0" lvl="0" marL="0" rtl="0" algn="r">
              <a:spcBef>
                <a:spcPts val="0"/>
              </a:spcBef>
              <a:spcAft>
                <a:spcPts val="0"/>
              </a:spcAft>
              <a:buNone/>
            </a:pPr>
            <a:r>
              <a:rPr lang="en"/>
              <a:t>Source: HCD Homekey Legislative Report </a:t>
            </a:r>
            <a:endParaRPr/>
          </a:p>
        </p:txBody>
      </p:sp>
      <p:pic>
        <p:nvPicPr>
          <p:cNvPr id="147" name="Google Shape;147;p21"/>
          <p:cNvPicPr preferRelativeResize="0"/>
          <p:nvPr/>
        </p:nvPicPr>
        <p:blipFill>
          <a:blip r:embed="rId3">
            <a:alphaModFix/>
          </a:blip>
          <a:stretch>
            <a:fillRect/>
          </a:stretch>
        </p:blipFill>
        <p:spPr>
          <a:xfrm>
            <a:off x="1919050" y="1165800"/>
            <a:ext cx="4943256" cy="5121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idx="1" type="body"/>
          </p:nvPr>
        </p:nvSpPr>
        <p:spPr>
          <a:xfrm>
            <a:off x="358525" y="1440767"/>
            <a:ext cx="8400000" cy="38193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sz="1200">
                <a:solidFill>
                  <a:schemeClr val="dk1"/>
                </a:solidFill>
                <a:highlight>
                  <a:schemeClr val="lt1"/>
                </a:highlight>
              </a:rPr>
              <a:t>The California Housing Accelerator is a part of the California Comeback Plan and will expedite construction of  about 6,500 shovel-ready affordable multi-family units in projects stalled due to constraints on the supply of tax-exempt bonds and low-income housing tax credits.</a:t>
            </a:r>
            <a:endParaRPr sz="1200">
              <a:solidFill>
                <a:schemeClr val="dk1"/>
              </a:solidFill>
              <a:highlight>
                <a:schemeClr val="lt1"/>
              </a:highlight>
            </a:endParaRPr>
          </a:p>
          <a:p>
            <a:pPr indent="0" lvl="0" marL="0" rtl="0" algn="l">
              <a:lnSpc>
                <a:spcPct val="115000"/>
              </a:lnSpc>
              <a:spcBef>
                <a:spcPts val="1000"/>
              </a:spcBef>
              <a:spcAft>
                <a:spcPts val="1000"/>
              </a:spcAft>
              <a:buNone/>
            </a:pPr>
            <a:r>
              <a:t/>
            </a:r>
            <a:endParaRPr sz="1300">
              <a:solidFill>
                <a:srgbClr val="333333"/>
              </a:solidFill>
              <a:highlight>
                <a:srgbClr val="FFFFFF"/>
              </a:highlight>
              <a:latin typeface="Arial"/>
              <a:ea typeface="Arial"/>
              <a:cs typeface="Arial"/>
              <a:sym typeface="Arial"/>
            </a:endParaRPr>
          </a:p>
        </p:txBody>
      </p:sp>
      <p:sp>
        <p:nvSpPr>
          <p:cNvPr id="153" name="Google Shape;153;p22"/>
          <p:cNvSpPr txBox="1"/>
          <p:nvPr>
            <p:ph type="title"/>
          </p:nvPr>
        </p:nvSpPr>
        <p:spPr>
          <a:xfrm>
            <a:off x="0" y="314425"/>
            <a:ext cx="8695500" cy="628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600"/>
              <a:t>California Housing </a:t>
            </a:r>
            <a:r>
              <a:rPr lang="en" sz="2600"/>
              <a:t>Accelerator - $1.75 billion</a:t>
            </a:r>
            <a:endParaRPr sz="2600"/>
          </a:p>
        </p:txBody>
      </p:sp>
      <p:sp>
        <p:nvSpPr>
          <p:cNvPr id="154" name="Google Shape;154;p22"/>
          <p:cNvSpPr txBox="1"/>
          <p:nvPr>
            <p:ph idx="2" type="body"/>
          </p:nvPr>
        </p:nvSpPr>
        <p:spPr>
          <a:xfrm>
            <a:off x="535825" y="6286800"/>
            <a:ext cx="8159700" cy="351900"/>
          </a:xfrm>
          <a:prstGeom prst="rect">
            <a:avLst/>
          </a:prstGeom>
        </p:spPr>
        <p:txBody>
          <a:bodyPr anchorCtr="0" anchor="t" bIns="0" lIns="0" spcFirstLastPara="1" rIns="0" wrap="square" tIns="0">
            <a:noAutofit/>
          </a:bodyPr>
          <a:lstStyle/>
          <a:p>
            <a:pPr indent="0" lvl="0" marL="0" rtl="0" algn="r">
              <a:lnSpc>
                <a:spcPct val="115000"/>
              </a:lnSpc>
              <a:spcBef>
                <a:spcPts val="0"/>
              </a:spcBef>
              <a:spcAft>
                <a:spcPts val="0"/>
              </a:spcAft>
              <a:buClr>
                <a:schemeClr val="dk1"/>
              </a:buClr>
              <a:buSzPts val="1100"/>
              <a:buFont typeface="Arial"/>
              <a:buNone/>
            </a:pPr>
            <a:r>
              <a:rPr b="1" lang="en" sz="1300">
                <a:solidFill>
                  <a:schemeClr val="dk1"/>
                </a:solidFill>
              </a:rPr>
              <a:t>NPH</a:t>
            </a:r>
            <a:r>
              <a:rPr lang="en" sz="1300">
                <a:solidFill>
                  <a:schemeClr val="dk1"/>
                </a:solidFill>
              </a:rPr>
              <a:t> Non-Profit Housing Association of Northern California</a:t>
            </a:r>
            <a:r>
              <a:rPr b="1" lang="en" sz="1300">
                <a:solidFill>
                  <a:schemeClr val="dk1"/>
                </a:solidFill>
              </a:rPr>
              <a:t>    </a:t>
            </a:r>
            <a:endParaRPr>
              <a:solidFill>
                <a:schemeClr val="dk2"/>
              </a:solidFill>
            </a:endParaRPr>
          </a:p>
        </p:txBody>
      </p:sp>
      <p:pic>
        <p:nvPicPr>
          <p:cNvPr id="155" name="Google Shape;155;p22"/>
          <p:cNvPicPr preferRelativeResize="0"/>
          <p:nvPr/>
        </p:nvPicPr>
        <p:blipFill>
          <a:blip r:embed="rId3">
            <a:alphaModFix/>
          </a:blip>
          <a:stretch>
            <a:fillRect/>
          </a:stretch>
        </p:blipFill>
        <p:spPr>
          <a:xfrm>
            <a:off x="358525" y="2341075"/>
            <a:ext cx="5017300" cy="2919000"/>
          </a:xfrm>
          <a:prstGeom prst="rect">
            <a:avLst/>
          </a:prstGeom>
          <a:noFill/>
          <a:ln>
            <a:noFill/>
          </a:ln>
        </p:spPr>
      </p:pic>
      <p:sp>
        <p:nvSpPr>
          <p:cNvPr id="156" name="Google Shape;156;p22"/>
          <p:cNvSpPr txBox="1"/>
          <p:nvPr/>
        </p:nvSpPr>
        <p:spPr>
          <a:xfrm>
            <a:off x="5695500" y="3061825"/>
            <a:ext cx="30000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Verdana"/>
                <a:ea typeface="Verdana"/>
                <a:cs typeface="Verdana"/>
                <a:sym typeface="Verdana"/>
              </a:rPr>
              <a:t>Shirley Chisholm Village is an innovative development on San Francisco Unified School District-owned land that has been ready to start construction for 12 months! The project is waiting for a bond allocation to begin.</a:t>
            </a:r>
            <a:endParaRPr sz="1200">
              <a:solidFill>
                <a:schemeClr val="dk1"/>
              </a:solidFill>
              <a:latin typeface="Verdana"/>
              <a:ea typeface="Verdana"/>
              <a:cs typeface="Verdana"/>
              <a:sym typeface="Verdana"/>
            </a:endParaRPr>
          </a:p>
        </p:txBody>
      </p:sp>
      <p:sp>
        <p:nvSpPr>
          <p:cNvPr id="157" name="Google Shape;157;p22"/>
          <p:cNvSpPr txBox="1"/>
          <p:nvPr/>
        </p:nvSpPr>
        <p:spPr>
          <a:xfrm>
            <a:off x="358575" y="5395117"/>
            <a:ext cx="5017200" cy="3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50">
                <a:solidFill>
                  <a:srgbClr val="202124"/>
                </a:solidFill>
                <a:highlight>
                  <a:srgbClr val="F8F9FA"/>
                </a:highlight>
                <a:latin typeface="Verdana"/>
                <a:ea typeface="Verdana"/>
                <a:cs typeface="Verdana"/>
                <a:sym typeface="Verdana"/>
              </a:rPr>
              <a:t>135 homes for teachers, para-educators and their families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