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6"/>
  </p:notesMasterIdLst>
  <p:sldIdLst>
    <p:sldId id="334" r:id="rId5"/>
    <p:sldId id="302" r:id="rId6"/>
    <p:sldId id="335" r:id="rId7"/>
    <p:sldId id="372" r:id="rId8"/>
    <p:sldId id="373" r:id="rId9"/>
    <p:sldId id="374" r:id="rId10"/>
    <p:sldId id="279" r:id="rId11"/>
    <p:sldId id="375" r:id="rId12"/>
    <p:sldId id="265" r:id="rId13"/>
    <p:sldId id="376" r:id="rId14"/>
    <p:sldId id="377"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Public Sans" pitchFamily="2" charset="0"/>
      <p:regular r:id="rId25"/>
      <p:bold r:id="rId26"/>
      <p:italic r:id="rId27"/>
      <p:boldItalic r:id="rId28"/>
    </p:embeddedFont>
    <p:embeddedFont>
      <p:font typeface="Public Sans Light" pitchFamily="2" charset="0"/>
      <p:regular r:id="rId29"/>
      <p:italic r:id="rId30"/>
    </p:embeddedFont>
    <p:embeddedFont>
      <p:font typeface="Public Sans Medium" pitchFamily="2"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23BA0-376C-4EA7-B317-F50965687F3A}" v="492" dt="2022-03-30T23:40:51.936"/>
    <p1510:client id="{D82FEBA8-F6B2-59EE-3682-7CA067EDF8BF}" v="2" dt="2022-03-30T05:42:08.625"/>
  </p1510:revLst>
</p1510:revInfo>
</file>

<file path=ppt/tableStyles.xml><?xml version="1.0" encoding="utf-8"?>
<a:tblStyleLst xmlns:a="http://schemas.openxmlformats.org/drawingml/2006/main" def="{C18F4B42-EEC3-426C-B0BF-6FFC98CCA619}">
  <a:tblStyle styleId="{C18F4B42-EEC3-426C-B0BF-6FFC98CCA6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snapToGrid="0">
      <p:cViewPr>
        <p:scale>
          <a:sx n="140" d="100"/>
          <a:sy n="140" d="100"/>
        </p:scale>
        <p:origin x="69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Justine" userId="db187fe8-c4a6-421a-9112-f21d123f5a46" providerId="ADAL" clId="{14D23BA0-376C-4EA7-B317-F50965687F3A}"/>
    <pc:docChg chg="undo redo custSel addSld delSld modSld sldOrd delMainMaster">
      <pc:chgData name="Marcus, Justine" userId="db187fe8-c4a6-421a-9112-f21d123f5a46" providerId="ADAL" clId="{14D23BA0-376C-4EA7-B317-F50965687F3A}" dt="2022-03-30T23:54:07.521" v="4885" actId="478"/>
      <pc:docMkLst>
        <pc:docMk/>
      </pc:docMkLst>
      <pc:sldChg chg="del modNotesTx">
        <pc:chgData name="Marcus, Justine" userId="db187fe8-c4a6-421a-9112-f21d123f5a46" providerId="ADAL" clId="{14D23BA0-376C-4EA7-B317-F50965687F3A}" dt="2022-03-26T01:06:15.807" v="1541" actId="47"/>
        <pc:sldMkLst>
          <pc:docMk/>
          <pc:sldMk cId="0" sldId="256"/>
        </pc:sldMkLst>
      </pc:sldChg>
      <pc:sldChg chg="add del">
        <pc:chgData name="Marcus, Justine" userId="db187fe8-c4a6-421a-9112-f21d123f5a46" providerId="ADAL" clId="{14D23BA0-376C-4EA7-B317-F50965687F3A}" dt="2022-03-30T23:42:27.215" v="4846" actId="47"/>
        <pc:sldMkLst>
          <pc:docMk/>
          <pc:sldMk cId="0" sldId="264"/>
        </pc:sldMkLst>
      </pc:sldChg>
      <pc:sldChg chg="addSp delSp modSp add mod">
        <pc:chgData name="Marcus, Justine" userId="db187fe8-c4a6-421a-9112-f21d123f5a46" providerId="ADAL" clId="{14D23BA0-376C-4EA7-B317-F50965687F3A}" dt="2022-03-30T23:53:14.474" v="4878" actId="6549"/>
        <pc:sldMkLst>
          <pc:docMk/>
          <pc:sldMk cId="0" sldId="265"/>
        </pc:sldMkLst>
        <pc:spChg chg="add del mod">
          <ac:chgData name="Marcus, Justine" userId="db187fe8-c4a6-421a-9112-f21d123f5a46" providerId="ADAL" clId="{14D23BA0-376C-4EA7-B317-F50965687F3A}" dt="2022-03-30T23:42:39.680" v="4848" actId="478"/>
          <ac:spMkLst>
            <pc:docMk/>
            <pc:sldMk cId="0" sldId="265"/>
            <ac:spMk id="32" creationId="{9921E52E-BCCF-4B53-8C44-B6FAD117141A}"/>
          </ac:spMkLst>
        </pc:spChg>
        <pc:spChg chg="add del mod">
          <ac:chgData name="Marcus, Justine" userId="db187fe8-c4a6-421a-9112-f21d123f5a46" providerId="ADAL" clId="{14D23BA0-376C-4EA7-B317-F50965687F3A}" dt="2022-03-30T23:42:41.068" v="4849" actId="478"/>
          <ac:spMkLst>
            <pc:docMk/>
            <pc:sldMk cId="0" sldId="265"/>
            <ac:spMk id="33" creationId="{DA8D802D-B1AE-46EE-84AE-0EF2F3DD6071}"/>
          </ac:spMkLst>
        </pc:spChg>
        <pc:spChg chg="del mod">
          <ac:chgData name="Marcus, Justine" userId="db187fe8-c4a6-421a-9112-f21d123f5a46" providerId="ADAL" clId="{14D23BA0-376C-4EA7-B317-F50965687F3A}" dt="2022-03-30T23:42:43.888" v="4850" actId="478"/>
          <ac:spMkLst>
            <pc:docMk/>
            <pc:sldMk cId="0" sldId="265"/>
            <ac:spMk id="397" creationId="{00000000-0000-0000-0000-000000000000}"/>
          </ac:spMkLst>
        </pc:spChg>
        <pc:spChg chg="mod">
          <ac:chgData name="Marcus, Justine" userId="db187fe8-c4a6-421a-9112-f21d123f5a46" providerId="ADAL" clId="{14D23BA0-376C-4EA7-B317-F50965687F3A}" dt="2022-03-30T23:40:03.714" v="4811" actId="1035"/>
          <ac:spMkLst>
            <pc:docMk/>
            <pc:sldMk cId="0" sldId="265"/>
            <ac:spMk id="400" creationId="{00000000-0000-0000-0000-000000000000}"/>
          </ac:spMkLst>
        </pc:spChg>
        <pc:spChg chg="del mod">
          <ac:chgData name="Marcus, Justine" userId="db187fe8-c4a6-421a-9112-f21d123f5a46" providerId="ADAL" clId="{14D23BA0-376C-4EA7-B317-F50965687F3A}" dt="2022-03-30T23:42:43.888" v="4850" actId="478"/>
          <ac:spMkLst>
            <pc:docMk/>
            <pc:sldMk cId="0" sldId="265"/>
            <ac:spMk id="401" creationId="{00000000-0000-0000-0000-000000000000}"/>
          </ac:spMkLst>
        </pc:spChg>
        <pc:spChg chg="del mod">
          <ac:chgData name="Marcus, Justine" userId="db187fe8-c4a6-421a-9112-f21d123f5a46" providerId="ADAL" clId="{14D23BA0-376C-4EA7-B317-F50965687F3A}" dt="2022-03-30T23:42:51.169" v="4855" actId="478"/>
          <ac:spMkLst>
            <pc:docMk/>
            <pc:sldMk cId="0" sldId="265"/>
            <ac:spMk id="411" creationId="{00000000-0000-0000-0000-000000000000}"/>
          </ac:spMkLst>
        </pc:spChg>
        <pc:spChg chg="del mod">
          <ac:chgData name="Marcus, Justine" userId="db187fe8-c4a6-421a-9112-f21d123f5a46" providerId="ADAL" clId="{14D23BA0-376C-4EA7-B317-F50965687F3A}" dt="2022-03-30T23:42:47.869" v="4852" actId="478"/>
          <ac:spMkLst>
            <pc:docMk/>
            <pc:sldMk cId="0" sldId="265"/>
            <ac:spMk id="412" creationId="{00000000-0000-0000-0000-000000000000}"/>
          </ac:spMkLst>
        </pc:spChg>
        <pc:spChg chg="del">
          <ac:chgData name="Marcus, Justine" userId="db187fe8-c4a6-421a-9112-f21d123f5a46" providerId="ADAL" clId="{14D23BA0-376C-4EA7-B317-F50965687F3A}" dt="2022-03-30T23:42:39.680" v="4848" actId="478"/>
          <ac:spMkLst>
            <pc:docMk/>
            <pc:sldMk cId="0" sldId="265"/>
            <ac:spMk id="413" creationId="{00000000-0000-0000-0000-000000000000}"/>
          </ac:spMkLst>
        </pc:spChg>
        <pc:spChg chg="del">
          <ac:chgData name="Marcus, Justine" userId="db187fe8-c4a6-421a-9112-f21d123f5a46" providerId="ADAL" clId="{14D23BA0-376C-4EA7-B317-F50965687F3A}" dt="2022-03-30T23:42:39.680" v="4848" actId="478"/>
          <ac:spMkLst>
            <pc:docMk/>
            <pc:sldMk cId="0" sldId="265"/>
            <ac:spMk id="414" creationId="{00000000-0000-0000-0000-000000000000}"/>
          </ac:spMkLst>
        </pc:spChg>
        <pc:spChg chg="del">
          <ac:chgData name="Marcus, Justine" userId="db187fe8-c4a6-421a-9112-f21d123f5a46" providerId="ADAL" clId="{14D23BA0-376C-4EA7-B317-F50965687F3A}" dt="2022-03-30T23:42:39.680" v="4848" actId="478"/>
          <ac:spMkLst>
            <pc:docMk/>
            <pc:sldMk cId="0" sldId="265"/>
            <ac:spMk id="415" creationId="{00000000-0000-0000-0000-000000000000}"/>
          </ac:spMkLst>
        </pc:spChg>
        <pc:spChg chg="del mod">
          <ac:chgData name="Marcus, Justine" userId="db187fe8-c4a6-421a-9112-f21d123f5a46" providerId="ADAL" clId="{14D23BA0-376C-4EA7-B317-F50965687F3A}" dt="2022-03-30T23:42:46.365" v="4851" actId="478"/>
          <ac:spMkLst>
            <pc:docMk/>
            <pc:sldMk cId="0" sldId="265"/>
            <ac:spMk id="417" creationId="{00000000-0000-0000-0000-000000000000}"/>
          </ac:spMkLst>
        </pc:spChg>
        <pc:spChg chg="del mod">
          <ac:chgData name="Marcus, Justine" userId="db187fe8-c4a6-421a-9112-f21d123f5a46" providerId="ADAL" clId="{14D23BA0-376C-4EA7-B317-F50965687F3A}" dt="2022-03-30T23:42:46.365" v="4851" actId="478"/>
          <ac:spMkLst>
            <pc:docMk/>
            <pc:sldMk cId="0" sldId="265"/>
            <ac:spMk id="418" creationId="{00000000-0000-0000-0000-000000000000}"/>
          </ac:spMkLst>
        </pc:spChg>
        <pc:spChg chg="del">
          <ac:chgData name="Marcus, Justine" userId="db187fe8-c4a6-421a-9112-f21d123f5a46" providerId="ADAL" clId="{14D23BA0-376C-4EA7-B317-F50965687F3A}" dt="2022-03-30T23:42:39.680" v="4848" actId="478"/>
          <ac:spMkLst>
            <pc:docMk/>
            <pc:sldMk cId="0" sldId="265"/>
            <ac:spMk id="419" creationId="{00000000-0000-0000-0000-000000000000}"/>
          </ac:spMkLst>
        </pc:spChg>
        <pc:spChg chg="del">
          <ac:chgData name="Marcus, Justine" userId="db187fe8-c4a6-421a-9112-f21d123f5a46" providerId="ADAL" clId="{14D23BA0-376C-4EA7-B317-F50965687F3A}" dt="2022-03-30T23:42:39.680" v="4848" actId="478"/>
          <ac:spMkLst>
            <pc:docMk/>
            <pc:sldMk cId="0" sldId="265"/>
            <ac:spMk id="420" creationId="{00000000-0000-0000-0000-000000000000}"/>
          </ac:spMkLst>
        </pc:spChg>
        <pc:spChg chg="del mod">
          <ac:chgData name="Marcus, Justine" userId="db187fe8-c4a6-421a-9112-f21d123f5a46" providerId="ADAL" clId="{14D23BA0-376C-4EA7-B317-F50965687F3A}" dt="2022-03-30T23:42:49.218" v="4853" actId="478"/>
          <ac:spMkLst>
            <pc:docMk/>
            <pc:sldMk cId="0" sldId="265"/>
            <ac:spMk id="421" creationId="{00000000-0000-0000-0000-000000000000}"/>
          </ac:spMkLst>
        </pc:spChg>
        <pc:spChg chg="del mod">
          <ac:chgData name="Marcus, Justine" userId="db187fe8-c4a6-421a-9112-f21d123f5a46" providerId="ADAL" clId="{14D23BA0-376C-4EA7-B317-F50965687F3A}" dt="2022-03-30T23:42:43.888" v="4850" actId="478"/>
          <ac:spMkLst>
            <pc:docMk/>
            <pc:sldMk cId="0" sldId="265"/>
            <ac:spMk id="422" creationId="{00000000-0000-0000-0000-000000000000}"/>
          </ac:spMkLst>
        </pc:spChg>
        <pc:spChg chg="del mod">
          <ac:chgData name="Marcus, Justine" userId="db187fe8-c4a6-421a-9112-f21d123f5a46" providerId="ADAL" clId="{14D23BA0-376C-4EA7-B317-F50965687F3A}" dt="2022-03-30T23:42:50.717" v="4854" actId="478"/>
          <ac:spMkLst>
            <pc:docMk/>
            <pc:sldMk cId="0" sldId="265"/>
            <ac:spMk id="423" creationId="{00000000-0000-0000-0000-000000000000}"/>
          </ac:spMkLst>
        </pc:spChg>
        <pc:spChg chg="del mod">
          <ac:chgData name="Marcus, Justine" userId="db187fe8-c4a6-421a-9112-f21d123f5a46" providerId="ADAL" clId="{14D23BA0-376C-4EA7-B317-F50965687F3A}" dt="2022-03-30T23:42:46.365" v="4851" actId="478"/>
          <ac:spMkLst>
            <pc:docMk/>
            <pc:sldMk cId="0" sldId="265"/>
            <ac:spMk id="424" creationId="{00000000-0000-0000-0000-000000000000}"/>
          </ac:spMkLst>
        </pc:spChg>
        <pc:spChg chg="del">
          <ac:chgData name="Marcus, Justine" userId="db187fe8-c4a6-421a-9112-f21d123f5a46" providerId="ADAL" clId="{14D23BA0-376C-4EA7-B317-F50965687F3A}" dt="2022-03-30T23:42:39.680" v="4848" actId="478"/>
          <ac:spMkLst>
            <pc:docMk/>
            <pc:sldMk cId="0" sldId="265"/>
            <ac:spMk id="425" creationId="{00000000-0000-0000-0000-000000000000}"/>
          </ac:spMkLst>
        </pc:spChg>
        <pc:spChg chg="mod">
          <ac:chgData name="Marcus, Justine" userId="db187fe8-c4a6-421a-9112-f21d123f5a46" providerId="ADAL" clId="{14D23BA0-376C-4EA7-B317-F50965687F3A}" dt="2022-03-30T23:53:14.474" v="4878" actId="6549"/>
          <ac:spMkLst>
            <pc:docMk/>
            <pc:sldMk cId="0" sldId="265"/>
            <ac:spMk id="426" creationId="{00000000-0000-0000-0000-000000000000}"/>
          </ac:spMkLst>
        </pc:spChg>
        <pc:grpChg chg="mod">
          <ac:chgData name="Marcus, Justine" userId="db187fe8-c4a6-421a-9112-f21d123f5a46" providerId="ADAL" clId="{14D23BA0-376C-4EA7-B317-F50965687F3A}" dt="2022-03-30T23:39:53.528" v="4796" actId="1036"/>
          <ac:grpSpMkLst>
            <pc:docMk/>
            <pc:sldMk cId="0" sldId="265"/>
            <ac:grpSpMk id="402" creationId="{00000000-0000-0000-0000-000000000000}"/>
          </ac:grpSpMkLst>
        </pc:grpChg>
        <pc:picChg chg="mod">
          <ac:chgData name="Marcus, Justine" userId="db187fe8-c4a6-421a-9112-f21d123f5a46" providerId="ADAL" clId="{14D23BA0-376C-4EA7-B317-F50965687F3A}" dt="2022-03-30T23:39:53.528" v="4796" actId="1036"/>
          <ac:picMkLst>
            <pc:docMk/>
            <pc:sldMk cId="0" sldId="265"/>
            <ac:picMk id="398" creationId="{00000000-0000-0000-0000-000000000000}"/>
          </ac:picMkLst>
        </pc:picChg>
      </pc:sldChg>
      <pc:sldChg chg="del">
        <pc:chgData name="Marcus, Justine" userId="db187fe8-c4a6-421a-9112-f21d123f5a46" providerId="ADAL" clId="{14D23BA0-376C-4EA7-B317-F50965687F3A}" dt="2022-03-26T00:54:40.015" v="959" actId="47"/>
        <pc:sldMkLst>
          <pc:docMk/>
          <pc:sldMk cId="0" sldId="269"/>
        </pc:sldMkLst>
      </pc:sldChg>
      <pc:sldChg chg="del">
        <pc:chgData name="Marcus, Justine" userId="db187fe8-c4a6-421a-9112-f21d123f5a46" providerId="ADAL" clId="{14D23BA0-376C-4EA7-B317-F50965687F3A}" dt="2022-03-26T00:36:36.568" v="749" actId="47"/>
        <pc:sldMkLst>
          <pc:docMk/>
          <pc:sldMk cId="0" sldId="270"/>
        </pc:sldMkLst>
      </pc:sldChg>
      <pc:sldChg chg="del">
        <pc:chgData name="Marcus, Justine" userId="db187fe8-c4a6-421a-9112-f21d123f5a46" providerId="ADAL" clId="{14D23BA0-376C-4EA7-B317-F50965687F3A}" dt="2022-03-26T01:12:56.241" v="1699" actId="47"/>
        <pc:sldMkLst>
          <pc:docMk/>
          <pc:sldMk cId="656611300" sldId="271"/>
        </pc:sldMkLst>
      </pc:sldChg>
      <pc:sldChg chg="modSp del mod">
        <pc:chgData name="Marcus, Justine" userId="db187fe8-c4a6-421a-9112-f21d123f5a46" providerId="ADAL" clId="{14D23BA0-376C-4EA7-B317-F50965687F3A}" dt="2022-03-26T01:22:08.142" v="2016" actId="47"/>
        <pc:sldMkLst>
          <pc:docMk/>
          <pc:sldMk cId="602992313" sldId="272"/>
        </pc:sldMkLst>
        <pc:spChg chg="mod">
          <ac:chgData name="Marcus, Justine" userId="db187fe8-c4a6-421a-9112-f21d123f5a46" providerId="ADAL" clId="{14D23BA0-376C-4EA7-B317-F50965687F3A}" dt="2022-03-26T00:36:28.169" v="748" actId="20577"/>
          <ac:spMkLst>
            <pc:docMk/>
            <pc:sldMk cId="602992313" sldId="272"/>
            <ac:spMk id="2" creationId="{580C9E94-86B1-4C3F-812A-7183AE356736}"/>
          </ac:spMkLst>
        </pc:spChg>
        <pc:spChg chg="mod">
          <ac:chgData name="Marcus, Justine" userId="db187fe8-c4a6-421a-9112-f21d123f5a46" providerId="ADAL" clId="{14D23BA0-376C-4EA7-B317-F50965687F3A}" dt="2022-03-26T01:22:01.959" v="2013" actId="21"/>
          <ac:spMkLst>
            <pc:docMk/>
            <pc:sldMk cId="602992313" sldId="272"/>
            <ac:spMk id="3" creationId="{F39A70DA-BA80-427D-8045-45A8BD917B44}"/>
          </ac:spMkLst>
        </pc:spChg>
      </pc:sldChg>
      <pc:sldChg chg="delSp del mod">
        <pc:chgData name="Marcus, Justine" userId="db187fe8-c4a6-421a-9112-f21d123f5a46" providerId="ADAL" clId="{14D23BA0-376C-4EA7-B317-F50965687F3A}" dt="2022-03-26T01:07:24.524" v="1548" actId="47"/>
        <pc:sldMkLst>
          <pc:docMk/>
          <pc:sldMk cId="2996829789" sldId="273"/>
        </pc:sldMkLst>
        <pc:graphicFrameChg chg="del">
          <ac:chgData name="Marcus, Justine" userId="db187fe8-c4a6-421a-9112-f21d123f5a46" providerId="ADAL" clId="{14D23BA0-376C-4EA7-B317-F50965687F3A}" dt="2022-03-26T01:07:06.124" v="1545" actId="21"/>
          <ac:graphicFrameMkLst>
            <pc:docMk/>
            <pc:sldMk cId="2996829789" sldId="273"/>
            <ac:graphicFrameMk id="4" creationId="{C3B10CCF-4D3E-4F19-89F6-5D259ECDD2D0}"/>
          </ac:graphicFrameMkLst>
        </pc:graphicFrameChg>
      </pc:sldChg>
      <pc:sldChg chg="del">
        <pc:chgData name="Marcus, Justine" userId="db187fe8-c4a6-421a-9112-f21d123f5a46" providerId="ADAL" clId="{14D23BA0-376C-4EA7-B317-F50965687F3A}" dt="2022-03-26T01:10:12.408" v="1611" actId="47"/>
        <pc:sldMkLst>
          <pc:docMk/>
          <pc:sldMk cId="3913606780" sldId="274"/>
        </pc:sldMkLst>
      </pc:sldChg>
      <pc:sldChg chg="addSp delSp modSp del mod ord modClrScheme modShow chgLayout">
        <pc:chgData name="Marcus, Justine" userId="db187fe8-c4a6-421a-9112-f21d123f5a46" providerId="ADAL" clId="{14D23BA0-376C-4EA7-B317-F50965687F3A}" dt="2022-03-29T02:34:22.439" v="4243" actId="47"/>
        <pc:sldMkLst>
          <pc:docMk/>
          <pc:sldMk cId="2533588382" sldId="275"/>
        </pc:sldMkLst>
        <pc:spChg chg="add del mod ord">
          <ac:chgData name="Marcus, Justine" userId="db187fe8-c4a6-421a-9112-f21d123f5a46" providerId="ADAL" clId="{14D23BA0-376C-4EA7-B317-F50965687F3A}" dt="2022-03-26T01:17:58.176" v="1885" actId="478"/>
          <ac:spMkLst>
            <pc:docMk/>
            <pc:sldMk cId="2533588382" sldId="275"/>
            <ac:spMk id="2" creationId="{9D140D66-9E77-47B3-8412-B8775D3E410A}"/>
          </ac:spMkLst>
        </pc:spChg>
        <pc:spChg chg="add del mod ord">
          <ac:chgData name="Marcus, Justine" userId="db187fe8-c4a6-421a-9112-f21d123f5a46" providerId="ADAL" clId="{14D23BA0-376C-4EA7-B317-F50965687F3A}" dt="2022-03-26T01:17:58.176" v="1885" actId="478"/>
          <ac:spMkLst>
            <pc:docMk/>
            <pc:sldMk cId="2533588382" sldId="275"/>
            <ac:spMk id="3" creationId="{79320244-67F8-4F8A-A8F4-11AC9598AC93}"/>
          </ac:spMkLst>
        </pc:spChg>
        <pc:spChg chg="add del mod ord">
          <ac:chgData name="Marcus, Justine" userId="db187fe8-c4a6-421a-9112-f21d123f5a46" providerId="ADAL" clId="{14D23BA0-376C-4EA7-B317-F50965687F3A}" dt="2022-03-26T01:18:31.492" v="1890" actId="478"/>
          <ac:spMkLst>
            <pc:docMk/>
            <pc:sldMk cId="2533588382" sldId="275"/>
            <ac:spMk id="4" creationId="{8495EBB5-55C6-47BC-993B-EB55615E4F34}"/>
          </ac:spMkLst>
        </pc:spChg>
        <pc:spChg chg="mod">
          <ac:chgData name="Marcus, Justine" userId="db187fe8-c4a6-421a-9112-f21d123f5a46" providerId="ADAL" clId="{14D23BA0-376C-4EA7-B317-F50965687F3A}" dt="2022-03-26T01:19:07.109" v="1921" actId="2711"/>
          <ac:spMkLst>
            <pc:docMk/>
            <pc:sldMk cId="2533588382" sldId="275"/>
            <ac:spMk id="15" creationId="{EBBCE473-0652-4E33-BEAB-75D8F313C581}"/>
          </ac:spMkLst>
        </pc:spChg>
        <pc:spChg chg="add del mod ord">
          <ac:chgData name="Marcus, Justine" userId="db187fe8-c4a6-421a-9112-f21d123f5a46" providerId="ADAL" clId="{14D23BA0-376C-4EA7-B317-F50965687F3A}" dt="2022-03-26T01:18:31.492" v="1890" actId="478"/>
          <ac:spMkLst>
            <pc:docMk/>
            <pc:sldMk cId="2533588382" sldId="275"/>
            <ac:spMk id="17" creationId="{EEB4F9E2-14DA-47A4-B51C-69059195FC0A}"/>
          </ac:spMkLst>
        </pc:spChg>
        <pc:spChg chg="add mod">
          <ac:chgData name="Marcus, Justine" userId="db187fe8-c4a6-421a-9112-f21d123f5a46" providerId="ADAL" clId="{14D23BA0-376C-4EA7-B317-F50965687F3A}" dt="2022-03-26T01:18:59.892" v="1919" actId="20577"/>
          <ac:spMkLst>
            <pc:docMk/>
            <pc:sldMk cId="2533588382" sldId="275"/>
            <ac:spMk id="18" creationId="{C2A006C0-BCD5-450B-AED9-FCEABA26A546}"/>
          </ac:spMkLst>
        </pc:spChg>
        <pc:spChg chg="add mod">
          <ac:chgData name="Marcus, Justine" userId="db187fe8-c4a6-421a-9112-f21d123f5a46" providerId="ADAL" clId="{14D23BA0-376C-4EA7-B317-F50965687F3A}" dt="2022-03-26T01:18:31.842" v="1891"/>
          <ac:spMkLst>
            <pc:docMk/>
            <pc:sldMk cId="2533588382" sldId="275"/>
            <ac:spMk id="19" creationId="{26F72082-0C4B-4EC6-ABF1-F4DEE4A7FB4E}"/>
          </ac:spMkLst>
        </pc:spChg>
        <pc:graphicFrameChg chg="mod">
          <ac:chgData name="Marcus, Justine" userId="db187fe8-c4a6-421a-9112-f21d123f5a46" providerId="ADAL" clId="{14D23BA0-376C-4EA7-B317-F50965687F3A}" dt="2022-03-26T01:19:14.505" v="1923"/>
          <ac:graphicFrameMkLst>
            <pc:docMk/>
            <pc:sldMk cId="2533588382" sldId="275"/>
            <ac:graphicFrameMk id="16" creationId="{AB906672-36E7-4656-976C-8BF786DBC38C}"/>
          </ac:graphicFrameMkLst>
        </pc:graphicFrameChg>
      </pc:sldChg>
      <pc:sldChg chg="addSp delSp modSp del mod">
        <pc:chgData name="Marcus, Justine" userId="db187fe8-c4a6-421a-9112-f21d123f5a46" providerId="ADAL" clId="{14D23BA0-376C-4EA7-B317-F50965687F3A}" dt="2022-03-26T01:17:21.975" v="1881" actId="47"/>
        <pc:sldMkLst>
          <pc:docMk/>
          <pc:sldMk cId="2263007103" sldId="276"/>
        </pc:sldMkLst>
        <pc:spChg chg="mod">
          <ac:chgData name="Marcus, Justine" userId="db187fe8-c4a6-421a-9112-f21d123f5a46" providerId="ADAL" clId="{14D23BA0-376C-4EA7-B317-F50965687F3A}" dt="2022-03-26T00:23:33.449" v="103" actId="20577"/>
          <ac:spMkLst>
            <pc:docMk/>
            <pc:sldMk cId="2263007103" sldId="276"/>
            <ac:spMk id="2" creationId="{86B270B7-5FE6-4709-B311-B018DF2A3611}"/>
          </ac:spMkLst>
        </pc:spChg>
        <pc:spChg chg="del">
          <ac:chgData name="Marcus, Justine" userId="db187fe8-c4a6-421a-9112-f21d123f5a46" providerId="ADAL" clId="{14D23BA0-376C-4EA7-B317-F50965687F3A}" dt="2022-03-26T00:23:38.298" v="104" actId="478"/>
          <ac:spMkLst>
            <pc:docMk/>
            <pc:sldMk cId="2263007103" sldId="276"/>
            <ac:spMk id="3" creationId="{3BE57E0F-4C49-4CBF-A421-C74649890243}"/>
          </ac:spMkLst>
        </pc:spChg>
        <pc:spChg chg="add del mod">
          <ac:chgData name="Marcus, Justine" userId="db187fe8-c4a6-421a-9112-f21d123f5a46" providerId="ADAL" clId="{14D23BA0-376C-4EA7-B317-F50965687F3A}" dt="2022-03-26T00:23:43.216" v="105" actId="478"/>
          <ac:spMkLst>
            <pc:docMk/>
            <pc:sldMk cId="2263007103" sldId="276"/>
            <ac:spMk id="5" creationId="{C6F5117D-8F70-40D6-B169-2A89306D978E}"/>
          </ac:spMkLst>
        </pc:spChg>
        <pc:spChg chg="add mod">
          <ac:chgData name="Marcus, Justine" userId="db187fe8-c4a6-421a-9112-f21d123f5a46" providerId="ADAL" clId="{14D23BA0-376C-4EA7-B317-F50965687F3A}" dt="2022-03-26T00:35:37.185" v="746" actId="1036"/>
          <ac:spMkLst>
            <pc:docMk/>
            <pc:sldMk cId="2263007103" sldId="276"/>
            <ac:spMk id="10" creationId="{FEB99F23-E14D-4E81-B4A6-9D9BE85693D1}"/>
          </ac:spMkLst>
        </pc:spChg>
        <pc:spChg chg="add mod">
          <ac:chgData name="Marcus, Justine" userId="db187fe8-c4a6-421a-9112-f21d123f5a46" providerId="ADAL" clId="{14D23BA0-376C-4EA7-B317-F50965687F3A}" dt="2022-03-26T00:35:37.185" v="746" actId="1036"/>
          <ac:spMkLst>
            <pc:docMk/>
            <pc:sldMk cId="2263007103" sldId="276"/>
            <ac:spMk id="12" creationId="{C41CD7F9-0E05-4825-BEAE-969C119F3654}"/>
          </ac:spMkLst>
        </pc:spChg>
        <pc:spChg chg="add mod">
          <ac:chgData name="Marcus, Justine" userId="db187fe8-c4a6-421a-9112-f21d123f5a46" providerId="ADAL" clId="{14D23BA0-376C-4EA7-B317-F50965687F3A}" dt="2022-03-26T00:35:43.416" v="747" actId="113"/>
          <ac:spMkLst>
            <pc:docMk/>
            <pc:sldMk cId="2263007103" sldId="276"/>
            <ac:spMk id="17" creationId="{686AC8F7-2597-4D8A-B26C-BB289729C9F9}"/>
          </ac:spMkLst>
        </pc:spChg>
        <pc:cxnChg chg="add mod">
          <ac:chgData name="Marcus, Justine" userId="db187fe8-c4a6-421a-9112-f21d123f5a46" providerId="ADAL" clId="{14D23BA0-376C-4EA7-B317-F50965687F3A}" dt="2022-03-26T00:35:37.185" v="746" actId="1036"/>
          <ac:cxnSpMkLst>
            <pc:docMk/>
            <pc:sldMk cId="2263007103" sldId="276"/>
            <ac:cxnSpMk id="7" creationId="{1DD26EA6-7D6F-48C0-A2D7-5DBFE61AE5D1}"/>
          </ac:cxnSpMkLst>
        </pc:cxnChg>
        <pc:cxnChg chg="add del mod">
          <ac:chgData name="Marcus, Justine" userId="db187fe8-c4a6-421a-9112-f21d123f5a46" providerId="ADAL" clId="{14D23BA0-376C-4EA7-B317-F50965687F3A}" dt="2022-03-26T00:31:55.560" v="255" actId="478"/>
          <ac:cxnSpMkLst>
            <pc:docMk/>
            <pc:sldMk cId="2263007103" sldId="276"/>
            <ac:cxnSpMk id="9" creationId="{03539FD2-C25E-49CE-8AA7-87041C1903FA}"/>
          </ac:cxnSpMkLst>
        </pc:cxnChg>
        <pc:cxnChg chg="add mod">
          <ac:chgData name="Marcus, Justine" userId="db187fe8-c4a6-421a-9112-f21d123f5a46" providerId="ADAL" clId="{14D23BA0-376C-4EA7-B317-F50965687F3A}" dt="2022-03-26T00:35:37.185" v="746" actId="1036"/>
          <ac:cxnSpMkLst>
            <pc:docMk/>
            <pc:sldMk cId="2263007103" sldId="276"/>
            <ac:cxnSpMk id="14" creationId="{E75D9F06-9BD1-44E3-9618-5728A8703299}"/>
          </ac:cxnSpMkLst>
        </pc:cxnChg>
        <pc:cxnChg chg="add mod">
          <ac:chgData name="Marcus, Justine" userId="db187fe8-c4a6-421a-9112-f21d123f5a46" providerId="ADAL" clId="{14D23BA0-376C-4EA7-B317-F50965687F3A}" dt="2022-03-26T00:35:37.185" v="746" actId="1036"/>
          <ac:cxnSpMkLst>
            <pc:docMk/>
            <pc:sldMk cId="2263007103" sldId="276"/>
            <ac:cxnSpMk id="16" creationId="{B23A220C-2B96-40E5-B832-1278AD773F9A}"/>
          </ac:cxnSpMkLst>
        </pc:cxnChg>
      </pc:sldChg>
      <pc:sldChg chg="addSp delSp modSp del mod">
        <pc:chgData name="Marcus, Justine" userId="db187fe8-c4a6-421a-9112-f21d123f5a46" providerId="ADAL" clId="{14D23BA0-376C-4EA7-B317-F50965687F3A}" dt="2022-03-26T01:16:01.542" v="1810" actId="47"/>
        <pc:sldMkLst>
          <pc:docMk/>
          <pc:sldMk cId="3243476786" sldId="277"/>
        </pc:sldMkLst>
        <pc:spChg chg="mod">
          <ac:chgData name="Marcus, Justine" userId="db187fe8-c4a6-421a-9112-f21d123f5a46" providerId="ADAL" clId="{14D23BA0-376C-4EA7-B317-F50965687F3A}" dt="2022-03-26T00:54:07.555" v="958" actId="20577"/>
          <ac:spMkLst>
            <pc:docMk/>
            <pc:sldMk cId="3243476786" sldId="277"/>
            <ac:spMk id="2" creationId="{1F7266DE-D0DF-4325-A36E-E2D16D99CC72}"/>
          </ac:spMkLst>
        </pc:spChg>
        <pc:spChg chg="del mod">
          <ac:chgData name="Marcus, Justine" userId="db187fe8-c4a6-421a-9112-f21d123f5a46" providerId="ADAL" clId="{14D23BA0-376C-4EA7-B317-F50965687F3A}" dt="2022-03-26T00:48:26.568" v="849" actId="478"/>
          <ac:spMkLst>
            <pc:docMk/>
            <pc:sldMk cId="3243476786" sldId="277"/>
            <ac:spMk id="4" creationId="{5CC7BF23-3921-47B7-8B30-8DA32418B52E}"/>
          </ac:spMkLst>
        </pc:spChg>
        <pc:picChg chg="add del mod">
          <ac:chgData name="Marcus, Justine" userId="db187fe8-c4a6-421a-9112-f21d123f5a46" providerId="ADAL" clId="{14D23BA0-376C-4EA7-B317-F50965687F3A}" dt="2022-03-26T00:37:27.898" v="751" actId="478"/>
          <ac:picMkLst>
            <pc:docMk/>
            <pc:sldMk cId="3243476786" sldId="277"/>
            <ac:picMk id="5" creationId="{5A267B28-06B8-429C-9C86-E1F8C52BFB20}"/>
          </ac:picMkLst>
        </pc:picChg>
        <pc:picChg chg="add del mod">
          <ac:chgData name="Marcus, Justine" userId="db187fe8-c4a6-421a-9112-f21d123f5a46" providerId="ADAL" clId="{14D23BA0-376C-4EA7-B317-F50965687F3A}" dt="2022-03-26T01:13:34.824" v="1726" actId="21"/>
          <ac:picMkLst>
            <pc:docMk/>
            <pc:sldMk cId="3243476786" sldId="277"/>
            <ac:picMk id="7" creationId="{ADD7225A-9D60-4CE6-9922-849F9AD5C6E3}"/>
          </ac:picMkLst>
        </pc:picChg>
        <pc:picChg chg="add del mod ord">
          <ac:chgData name="Marcus, Justine" userId="db187fe8-c4a6-421a-9112-f21d123f5a46" providerId="ADAL" clId="{14D23BA0-376C-4EA7-B317-F50965687F3A}" dt="2022-03-26T01:13:34.824" v="1726" actId="21"/>
          <ac:picMkLst>
            <pc:docMk/>
            <pc:sldMk cId="3243476786" sldId="277"/>
            <ac:picMk id="9" creationId="{CE0656D4-D0E4-49CC-8F35-517F915AA17F}"/>
          </ac:picMkLst>
        </pc:picChg>
        <pc:picChg chg="add del mod">
          <ac:chgData name="Marcus, Justine" userId="db187fe8-c4a6-421a-9112-f21d123f5a46" providerId="ADAL" clId="{14D23BA0-376C-4EA7-B317-F50965687F3A}" dt="2022-03-26T01:13:34.824" v="1726" actId="21"/>
          <ac:picMkLst>
            <pc:docMk/>
            <pc:sldMk cId="3243476786" sldId="277"/>
            <ac:picMk id="11" creationId="{C2CC06D7-805F-444F-8792-F9E960A991CB}"/>
          </ac:picMkLst>
        </pc:picChg>
        <pc:picChg chg="add del mod">
          <ac:chgData name="Marcus, Justine" userId="db187fe8-c4a6-421a-9112-f21d123f5a46" providerId="ADAL" clId="{14D23BA0-376C-4EA7-B317-F50965687F3A}" dt="2022-03-26T01:13:34.824" v="1726" actId="21"/>
          <ac:picMkLst>
            <pc:docMk/>
            <pc:sldMk cId="3243476786" sldId="277"/>
            <ac:picMk id="13" creationId="{78A26532-55B9-4F76-9169-51E87F35FB33}"/>
          </ac:picMkLst>
        </pc:picChg>
        <pc:picChg chg="add del mod ord">
          <ac:chgData name="Marcus, Justine" userId="db187fe8-c4a6-421a-9112-f21d123f5a46" providerId="ADAL" clId="{14D23BA0-376C-4EA7-B317-F50965687F3A}" dt="2022-03-26T01:13:34.824" v="1726" actId="21"/>
          <ac:picMkLst>
            <pc:docMk/>
            <pc:sldMk cId="3243476786" sldId="277"/>
            <ac:picMk id="15" creationId="{8A9A7BC8-A6EC-459C-8B7C-E52D1F4D23D2}"/>
          </ac:picMkLst>
        </pc:picChg>
        <pc:picChg chg="add del mod">
          <ac:chgData name="Marcus, Justine" userId="db187fe8-c4a6-421a-9112-f21d123f5a46" providerId="ADAL" clId="{14D23BA0-376C-4EA7-B317-F50965687F3A}" dt="2022-03-26T00:39:16.048" v="762"/>
          <ac:picMkLst>
            <pc:docMk/>
            <pc:sldMk cId="3243476786" sldId="277"/>
            <ac:picMk id="1026" creationId="{C42C7FA2-0879-4AF1-BE9E-CC44819B31B4}"/>
          </ac:picMkLst>
        </pc:picChg>
        <pc:picChg chg="add del mod">
          <ac:chgData name="Marcus, Justine" userId="db187fe8-c4a6-421a-9112-f21d123f5a46" providerId="ADAL" clId="{14D23BA0-376C-4EA7-B317-F50965687F3A}" dt="2022-03-26T00:39:16.048" v="762"/>
          <ac:picMkLst>
            <pc:docMk/>
            <pc:sldMk cId="3243476786" sldId="277"/>
            <ac:picMk id="1027" creationId="{B0150F1F-8863-4465-BB60-56B3CD25D839}"/>
          </ac:picMkLst>
        </pc:picChg>
        <pc:picChg chg="add del mod">
          <ac:chgData name="Marcus, Justine" userId="db187fe8-c4a6-421a-9112-f21d123f5a46" providerId="ADAL" clId="{14D23BA0-376C-4EA7-B317-F50965687F3A}" dt="2022-03-26T00:39:16.048" v="762"/>
          <ac:picMkLst>
            <pc:docMk/>
            <pc:sldMk cId="3243476786" sldId="277"/>
            <ac:picMk id="1028" creationId="{B39A44E9-64F9-49AB-88D1-17D3A5171A63}"/>
          </ac:picMkLst>
        </pc:picChg>
        <pc:picChg chg="add del mod">
          <ac:chgData name="Marcus, Justine" userId="db187fe8-c4a6-421a-9112-f21d123f5a46" providerId="ADAL" clId="{14D23BA0-376C-4EA7-B317-F50965687F3A}" dt="2022-03-26T00:39:16.048" v="762"/>
          <ac:picMkLst>
            <pc:docMk/>
            <pc:sldMk cId="3243476786" sldId="277"/>
            <ac:picMk id="1029" creationId="{CF3DC41F-AEEB-43DB-9E05-02EFAAB8A086}"/>
          </ac:picMkLst>
        </pc:picChg>
        <pc:picChg chg="add del mod">
          <ac:chgData name="Marcus, Justine" userId="db187fe8-c4a6-421a-9112-f21d123f5a46" providerId="ADAL" clId="{14D23BA0-376C-4EA7-B317-F50965687F3A}" dt="2022-03-26T00:39:16.048" v="762"/>
          <ac:picMkLst>
            <pc:docMk/>
            <pc:sldMk cId="3243476786" sldId="277"/>
            <ac:picMk id="1030" creationId="{8DA10DA5-5EEF-4F33-998B-F2408F06E0F0}"/>
          </ac:picMkLst>
        </pc:picChg>
        <pc:picChg chg="add del mod">
          <ac:chgData name="Marcus, Justine" userId="db187fe8-c4a6-421a-9112-f21d123f5a46" providerId="ADAL" clId="{14D23BA0-376C-4EA7-B317-F50965687F3A}" dt="2022-03-26T00:39:16.048" v="762"/>
          <ac:picMkLst>
            <pc:docMk/>
            <pc:sldMk cId="3243476786" sldId="277"/>
            <ac:picMk id="1031" creationId="{9D0500C9-5089-4B3A-A990-A4EB5C93EFF2}"/>
          </ac:picMkLst>
        </pc:picChg>
        <pc:picChg chg="add del mod">
          <ac:chgData name="Marcus, Justine" userId="db187fe8-c4a6-421a-9112-f21d123f5a46" providerId="ADAL" clId="{14D23BA0-376C-4EA7-B317-F50965687F3A}" dt="2022-03-26T01:13:34.824" v="1726" actId="21"/>
          <ac:picMkLst>
            <pc:docMk/>
            <pc:sldMk cId="3243476786" sldId="277"/>
            <ac:picMk id="1033" creationId="{426E6402-E6B4-4B24-81E8-274C79DADC1E}"/>
          </ac:picMkLst>
        </pc:picChg>
        <pc:picChg chg="add del mod">
          <ac:chgData name="Marcus, Justine" userId="db187fe8-c4a6-421a-9112-f21d123f5a46" providerId="ADAL" clId="{14D23BA0-376C-4EA7-B317-F50965687F3A}" dt="2022-03-26T01:13:34.824" v="1726" actId="21"/>
          <ac:picMkLst>
            <pc:docMk/>
            <pc:sldMk cId="3243476786" sldId="277"/>
            <ac:picMk id="1035" creationId="{80C12F07-8D95-43F8-81A2-6EEE1D9E9877}"/>
          </ac:picMkLst>
        </pc:picChg>
        <pc:picChg chg="add del mod">
          <ac:chgData name="Marcus, Justine" userId="db187fe8-c4a6-421a-9112-f21d123f5a46" providerId="ADAL" clId="{14D23BA0-376C-4EA7-B317-F50965687F3A}" dt="2022-03-26T01:13:34.824" v="1726" actId="21"/>
          <ac:picMkLst>
            <pc:docMk/>
            <pc:sldMk cId="3243476786" sldId="277"/>
            <ac:picMk id="1037" creationId="{F7FAF96C-1ABF-4498-85BB-720C86AD5BD5}"/>
          </ac:picMkLst>
        </pc:picChg>
        <pc:picChg chg="add del mod">
          <ac:chgData name="Marcus, Justine" userId="db187fe8-c4a6-421a-9112-f21d123f5a46" providerId="ADAL" clId="{14D23BA0-376C-4EA7-B317-F50965687F3A}" dt="2022-03-26T01:13:34.824" v="1726" actId="21"/>
          <ac:picMkLst>
            <pc:docMk/>
            <pc:sldMk cId="3243476786" sldId="277"/>
            <ac:picMk id="1039" creationId="{70F9ABA5-FF35-4EE5-B7E2-60D5595D32BD}"/>
          </ac:picMkLst>
        </pc:picChg>
        <pc:picChg chg="add del mod">
          <ac:chgData name="Marcus, Justine" userId="db187fe8-c4a6-421a-9112-f21d123f5a46" providerId="ADAL" clId="{14D23BA0-376C-4EA7-B317-F50965687F3A}" dt="2022-03-26T01:13:34.824" v="1726" actId="21"/>
          <ac:picMkLst>
            <pc:docMk/>
            <pc:sldMk cId="3243476786" sldId="277"/>
            <ac:picMk id="1041" creationId="{AE12A17E-D1A6-46CA-814C-D82C2EE2689C}"/>
          </ac:picMkLst>
        </pc:picChg>
        <pc:picChg chg="add del mod">
          <ac:chgData name="Marcus, Justine" userId="db187fe8-c4a6-421a-9112-f21d123f5a46" providerId="ADAL" clId="{14D23BA0-376C-4EA7-B317-F50965687F3A}" dt="2022-03-26T01:13:34.824" v="1726" actId="21"/>
          <ac:picMkLst>
            <pc:docMk/>
            <pc:sldMk cId="3243476786" sldId="277"/>
            <ac:picMk id="1043" creationId="{E1C3B1D5-5694-4D83-B252-6A7AE501857C}"/>
          </ac:picMkLst>
        </pc:picChg>
        <pc:picChg chg="add del mod">
          <ac:chgData name="Marcus, Justine" userId="db187fe8-c4a6-421a-9112-f21d123f5a46" providerId="ADAL" clId="{14D23BA0-376C-4EA7-B317-F50965687F3A}" dt="2022-03-26T01:13:34.824" v="1726" actId="21"/>
          <ac:picMkLst>
            <pc:docMk/>
            <pc:sldMk cId="3243476786" sldId="277"/>
            <ac:picMk id="1045" creationId="{28C2B707-A89C-40C9-894C-5668E0D2BE64}"/>
          </ac:picMkLst>
        </pc:picChg>
        <pc:picChg chg="add del mod">
          <ac:chgData name="Marcus, Justine" userId="db187fe8-c4a6-421a-9112-f21d123f5a46" providerId="ADAL" clId="{14D23BA0-376C-4EA7-B317-F50965687F3A}" dt="2022-03-26T01:13:34.824" v="1726" actId="21"/>
          <ac:picMkLst>
            <pc:docMk/>
            <pc:sldMk cId="3243476786" sldId="277"/>
            <ac:picMk id="1047" creationId="{0DB326AE-4230-4F1E-AEA8-5ABC2C9949F3}"/>
          </ac:picMkLst>
        </pc:picChg>
        <pc:picChg chg="add del">
          <ac:chgData name="Marcus, Justine" userId="db187fe8-c4a6-421a-9112-f21d123f5a46" providerId="ADAL" clId="{14D23BA0-376C-4EA7-B317-F50965687F3A}" dt="2022-03-26T00:45:14.643" v="819" actId="478"/>
          <ac:picMkLst>
            <pc:docMk/>
            <pc:sldMk cId="3243476786" sldId="277"/>
            <ac:picMk id="1049" creationId="{26BF9A90-BFE3-4A3F-B286-756797F5537B}"/>
          </ac:picMkLst>
        </pc:picChg>
        <pc:picChg chg="add del mod">
          <ac:chgData name="Marcus, Justine" userId="db187fe8-c4a6-421a-9112-f21d123f5a46" providerId="ADAL" clId="{14D23BA0-376C-4EA7-B317-F50965687F3A}" dt="2022-03-26T01:13:34.824" v="1726" actId="21"/>
          <ac:picMkLst>
            <pc:docMk/>
            <pc:sldMk cId="3243476786" sldId="277"/>
            <ac:picMk id="1051" creationId="{232A67F5-4878-44C5-AB78-740CB5155A75}"/>
          </ac:picMkLst>
        </pc:picChg>
        <pc:picChg chg="add del mod">
          <ac:chgData name="Marcus, Justine" userId="db187fe8-c4a6-421a-9112-f21d123f5a46" providerId="ADAL" clId="{14D23BA0-376C-4EA7-B317-F50965687F3A}" dt="2022-03-26T01:13:34.824" v="1726" actId="21"/>
          <ac:picMkLst>
            <pc:docMk/>
            <pc:sldMk cId="3243476786" sldId="277"/>
            <ac:picMk id="1053" creationId="{D7CE30AB-D32F-4B6B-BC8C-66DE77072736}"/>
          </ac:picMkLst>
        </pc:picChg>
        <pc:picChg chg="add del mod">
          <ac:chgData name="Marcus, Justine" userId="db187fe8-c4a6-421a-9112-f21d123f5a46" providerId="ADAL" clId="{14D23BA0-376C-4EA7-B317-F50965687F3A}" dt="2022-03-26T01:13:34.824" v="1726" actId="21"/>
          <ac:picMkLst>
            <pc:docMk/>
            <pc:sldMk cId="3243476786" sldId="277"/>
            <ac:picMk id="1055" creationId="{008F7401-5739-4736-8FC7-3311D99BBFF0}"/>
          </ac:picMkLst>
        </pc:picChg>
        <pc:picChg chg="add del mod">
          <ac:chgData name="Marcus, Justine" userId="db187fe8-c4a6-421a-9112-f21d123f5a46" providerId="ADAL" clId="{14D23BA0-376C-4EA7-B317-F50965687F3A}" dt="2022-03-26T01:13:34.824" v="1726" actId="21"/>
          <ac:picMkLst>
            <pc:docMk/>
            <pc:sldMk cId="3243476786" sldId="277"/>
            <ac:picMk id="1057" creationId="{D16AFF0B-AEDC-4C94-993A-D4E798598ADB}"/>
          </ac:picMkLst>
        </pc:picChg>
      </pc:sldChg>
      <pc:sldChg chg="addSp delSp modSp new del mod">
        <pc:chgData name="Marcus, Justine" userId="db187fe8-c4a6-421a-9112-f21d123f5a46" providerId="ADAL" clId="{14D23BA0-376C-4EA7-B317-F50965687F3A}" dt="2022-03-26T01:22:26.492" v="2039" actId="47"/>
        <pc:sldMkLst>
          <pc:docMk/>
          <pc:sldMk cId="82046119" sldId="278"/>
        </pc:sldMkLst>
        <pc:spChg chg="del">
          <ac:chgData name="Marcus, Justine" userId="db187fe8-c4a6-421a-9112-f21d123f5a46" providerId="ADAL" clId="{14D23BA0-376C-4EA7-B317-F50965687F3A}" dt="2022-03-25T16:08:33.525" v="2" actId="478"/>
          <ac:spMkLst>
            <pc:docMk/>
            <pc:sldMk cId="82046119" sldId="278"/>
            <ac:spMk id="2" creationId="{875FBAA0-FDB2-461A-91D9-B65C355E199B}"/>
          </ac:spMkLst>
        </pc:spChg>
        <pc:spChg chg="del">
          <ac:chgData name="Marcus, Justine" userId="db187fe8-c4a6-421a-9112-f21d123f5a46" providerId="ADAL" clId="{14D23BA0-376C-4EA7-B317-F50965687F3A}" dt="2022-03-25T16:08:33.525" v="2" actId="478"/>
          <ac:spMkLst>
            <pc:docMk/>
            <pc:sldMk cId="82046119" sldId="278"/>
            <ac:spMk id="3" creationId="{E23769E0-C05A-401F-A8C1-8E34DD278BCB}"/>
          </ac:spMkLst>
        </pc:spChg>
        <pc:spChg chg="add mod">
          <ac:chgData name="Marcus, Justine" userId="db187fe8-c4a6-421a-9112-f21d123f5a46" providerId="ADAL" clId="{14D23BA0-376C-4EA7-B317-F50965687F3A}" dt="2022-03-25T16:08:31.277" v="1"/>
          <ac:spMkLst>
            <pc:docMk/>
            <pc:sldMk cId="82046119" sldId="278"/>
            <ac:spMk id="4" creationId="{D6AB9D66-F808-495D-978F-C19F22586B09}"/>
          </ac:spMkLst>
        </pc:spChg>
        <pc:spChg chg="add mod">
          <ac:chgData name="Marcus, Justine" userId="db187fe8-c4a6-421a-9112-f21d123f5a46" providerId="ADAL" clId="{14D23BA0-376C-4EA7-B317-F50965687F3A}" dt="2022-03-26T01:22:21.659" v="2037" actId="21"/>
          <ac:spMkLst>
            <pc:docMk/>
            <pc:sldMk cId="82046119" sldId="278"/>
            <ac:spMk id="5" creationId="{9C9F0494-97F5-46E6-AC4E-40A975894554}"/>
          </ac:spMkLst>
        </pc:spChg>
      </pc:sldChg>
      <pc:sldChg chg="addSp delSp modSp new mod modClrScheme chgLayout">
        <pc:chgData name="Marcus, Justine" userId="db187fe8-c4a6-421a-9112-f21d123f5a46" providerId="ADAL" clId="{14D23BA0-376C-4EA7-B317-F50965687F3A}" dt="2022-03-30T20:57:07.519" v="4747" actId="14100"/>
        <pc:sldMkLst>
          <pc:docMk/>
          <pc:sldMk cId="2591681094" sldId="279"/>
        </pc:sldMkLst>
        <pc:spChg chg="del mod ord">
          <ac:chgData name="Marcus, Justine" userId="db187fe8-c4a6-421a-9112-f21d123f5a46" providerId="ADAL" clId="{14D23BA0-376C-4EA7-B317-F50965687F3A}" dt="2022-03-26T01:21:21.591" v="1983" actId="478"/>
          <ac:spMkLst>
            <pc:docMk/>
            <pc:sldMk cId="2591681094" sldId="279"/>
            <ac:spMk id="2" creationId="{165E5157-4553-4562-B2D9-336CC205EBF2}"/>
          </ac:spMkLst>
        </pc:spChg>
        <pc:spChg chg="mod ord">
          <ac:chgData name="Marcus, Justine" userId="db187fe8-c4a6-421a-9112-f21d123f5a46" providerId="ADAL" clId="{14D23BA0-376C-4EA7-B317-F50965687F3A}" dt="2022-03-30T20:57:07.519" v="4747" actId="14100"/>
          <ac:spMkLst>
            <pc:docMk/>
            <pc:sldMk cId="2591681094" sldId="279"/>
            <ac:spMk id="3" creationId="{96020D60-2F74-4073-B983-DA8446B5A874}"/>
          </ac:spMkLst>
        </pc:spChg>
        <pc:spChg chg="add del mod ord">
          <ac:chgData name="Marcus, Justine" userId="db187fe8-c4a6-421a-9112-f21d123f5a46" providerId="ADAL" clId="{14D23BA0-376C-4EA7-B317-F50965687F3A}" dt="2022-03-26T01:20:27.376" v="1939" actId="478"/>
          <ac:spMkLst>
            <pc:docMk/>
            <pc:sldMk cId="2591681094" sldId="279"/>
            <ac:spMk id="6" creationId="{672378B5-741B-47CF-B9D4-DEB8DD8654F4}"/>
          </ac:spMkLst>
        </pc:spChg>
        <pc:spChg chg="add mod">
          <ac:chgData name="Marcus, Justine" userId="db187fe8-c4a6-421a-9112-f21d123f5a46" providerId="ADAL" clId="{14D23BA0-376C-4EA7-B317-F50965687F3A}" dt="2022-03-26T01:21:18.526" v="1982" actId="20577"/>
          <ac:spMkLst>
            <pc:docMk/>
            <pc:sldMk cId="2591681094" sldId="279"/>
            <ac:spMk id="9" creationId="{99491A77-A35C-4353-9F8A-1A92170F300D}"/>
          </ac:spMkLst>
        </pc:spChg>
        <pc:picChg chg="add del mod">
          <ac:chgData name="Marcus, Justine" userId="db187fe8-c4a6-421a-9112-f21d123f5a46" providerId="ADAL" clId="{14D23BA0-376C-4EA7-B317-F50965687F3A}" dt="2022-03-30T20:57:04.393" v="4746" actId="1076"/>
          <ac:picMkLst>
            <pc:docMk/>
            <pc:sldMk cId="2591681094" sldId="279"/>
            <ac:picMk id="5" creationId="{70A0C4F8-929A-43F4-B2DF-EEDC1585EF36}"/>
          </ac:picMkLst>
        </pc:picChg>
        <pc:picChg chg="add del mod modCrop">
          <ac:chgData name="Marcus, Justine" userId="db187fe8-c4a6-421a-9112-f21d123f5a46" providerId="ADAL" clId="{14D23BA0-376C-4EA7-B317-F50965687F3A}" dt="2022-03-26T01:20:20.759" v="1935" actId="931"/>
          <ac:picMkLst>
            <pc:docMk/>
            <pc:sldMk cId="2591681094" sldId="279"/>
            <ac:picMk id="8" creationId="{75DBB973-E13C-4425-886A-3E2C5D34E775}"/>
          </ac:picMkLst>
        </pc:picChg>
      </pc:sldChg>
      <pc:sldChg chg="modSp new del mod ord">
        <pc:chgData name="Marcus, Justine" userId="db187fe8-c4a6-421a-9112-f21d123f5a46" providerId="ADAL" clId="{14D23BA0-376C-4EA7-B317-F50965687F3A}" dt="2022-03-25T22:27:45.088" v="31" actId="47"/>
        <pc:sldMkLst>
          <pc:docMk/>
          <pc:sldMk cId="2763050181" sldId="279"/>
        </pc:sldMkLst>
        <pc:spChg chg="mod">
          <ac:chgData name="Marcus, Justine" userId="db187fe8-c4a6-421a-9112-f21d123f5a46" providerId="ADAL" clId="{14D23BA0-376C-4EA7-B317-F50965687F3A}" dt="2022-03-25T22:27:34.554" v="30" actId="20577"/>
          <ac:spMkLst>
            <pc:docMk/>
            <pc:sldMk cId="2763050181" sldId="279"/>
            <ac:spMk id="2" creationId="{58074C96-F286-4749-B520-B156E7D1C0BB}"/>
          </ac:spMkLst>
        </pc:spChg>
      </pc:sldChg>
      <pc:sldChg chg="addSp delSp modSp new del mod modClrScheme chgLayout">
        <pc:chgData name="Marcus, Justine" userId="db187fe8-c4a6-421a-9112-f21d123f5a46" providerId="ADAL" clId="{14D23BA0-376C-4EA7-B317-F50965687F3A}" dt="2022-03-29T02:34:22.302" v="4242" actId="47"/>
        <pc:sldMkLst>
          <pc:docMk/>
          <pc:sldMk cId="1463304177" sldId="280"/>
        </pc:sldMkLst>
        <pc:spChg chg="del mod ord">
          <ac:chgData name="Marcus, Justine" userId="db187fe8-c4a6-421a-9112-f21d123f5a46" providerId="ADAL" clId="{14D23BA0-376C-4EA7-B317-F50965687F3A}" dt="2022-03-26T00:56:48.922" v="962" actId="700"/>
          <ac:spMkLst>
            <pc:docMk/>
            <pc:sldMk cId="1463304177" sldId="280"/>
            <ac:spMk id="2" creationId="{BBC1B287-6E07-4F09-B394-203DDEB82ECB}"/>
          </ac:spMkLst>
        </pc:spChg>
        <pc:spChg chg="del mod ord">
          <ac:chgData name="Marcus, Justine" userId="db187fe8-c4a6-421a-9112-f21d123f5a46" providerId="ADAL" clId="{14D23BA0-376C-4EA7-B317-F50965687F3A}" dt="2022-03-26T00:56:48.922" v="962" actId="700"/>
          <ac:spMkLst>
            <pc:docMk/>
            <pc:sldMk cId="1463304177" sldId="280"/>
            <ac:spMk id="3" creationId="{7471AA4B-E792-49AC-833E-EDAF25EB41F1}"/>
          </ac:spMkLst>
        </pc:spChg>
        <pc:spChg chg="add del mod ord">
          <ac:chgData name="Marcus, Justine" userId="db187fe8-c4a6-421a-9112-f21d123f5a46" providerId="ADAL" clId="{14D23BA0-376C-4EA7-B317-F50965687F3A}" dt="2022-03-26T00:56:51.151" v="963" actId="700"/>
          <ac:spMkLst>
            <pc:docMk/>
            <pc:sldMk cId="1463304177" sldId="280"/>
            <ac:spMk id="4" creationId="{8624555D-ACFD-4AEE-91AE-A018D8F2D3C0}"/>
          </ac:spMkLst>
        </pc:spChg>
        <pc:spChg chg="add del mod ord">
          <ac:chgData name="Marcus, Justine" userId="db187fe8-c4a6-421a-9112-f21d123f5a46" providerId="ADAL" clId="{14D23BA0-376C-4EA7-B317-F50965687F3A}" dt="2022-03-26T00:56:51.151" v="963" actId="700"/>
          <ac:spMkLst>
            <pc:docMk/>
            <pc:sldMk cId="1463304177" sldId="280"/>
            <ac:spMk id="5" creationId="{E74E6CEB-8A06-4FBE-90AA-6B3B96778CFC}"/>
          </ac:spMkLst>
        </pc:spChg>
        <pc:spChg chg="add del mod ord">
          <ac:chgData name="Marcus, Justine" userId="db187fe8-c4a6-421a-9112-f21d123f5a46" providerId="ADAL" clId="{14D23BA0-376C-4EA7-B317-F50965687F3A}" dt="2022-03-26T00:56:51.151" v="963" actId="700"/>
          <ac:spMkLst>
            <pc:docMk/>
            <pc:sldMk cId="1463304177" sldId="280"/>
            <ac:spMk id="6" creationId="{1A9DDE0C-3B55-4604-8D9A-2BF6EF2892F7}"/>
          </ac:spMkLst>
        </pc:spChg>
        <pc:spChg chg="add mod ord">
          <ac:chgData name="Marcus, Justine" userId="db187fe8-c4a6-421a-9112-f21d123f5a46" providerId="ADAL" clId="{14D23BA0-376C-4EA7-B317-F50965687F3A}" dt="2022-03-26T00:56:58.858" v="998" actId="20577"/>
          <ac:spMkLst>
            <pc:docMk/>
            <pc:sldMk cId="1463304177" sldId="280"/>
            <ac:spMk id="7" creationId="{55F03EC1-5BF0-4087-9760-BF5769C7C127}"/>
          </ac:spMkLst>
        </pc:spChg>
      </pc:sldChg>
      <pc:sldChg chg="addSp delSp modSp add mod">
        <pc:chgData name="Marcus, Justine" userId="db187fe8-c4a6-421a-9112-f21d123f5a46" providerId="ADAL" clId="{14D23BA0-376C-4EA7-B317-F50965687F3A}" dt="2022-03-28T18:52:39.987" v="2368" actId="14100"/>
        <pc:sldMkLst>
          <pc:docMk/>
          <pc:sldMk cId="2494293053" sldId="302"/>
        </pc:sldMkLst>
        <pc:spChg chg="mod">
          <ac:chgData name="Marcus, Justine" userId="db187fe8-c4a6-421a-9112-f21d123f5a46" providerId="ADAL" clId="{14D23BA0-376C-4EA7-B317-F50965687F3A}" dt="2022-03-26T01:06:50.090" v="1543"/>
          <ac:spMkLst>
            <pc:docMk/>
            <pc:sldMk cId="2494293053" sldId="302"/>
            <ac:spMk id="2" creationId="{7B8AD07A-A65C-4A13-B29E-1699E882A60C}"/>
          </ac:spMkLst>
        </pc:spChg>
        <pc:spChg chg="mod">
          <ac:chgData name="Marcus, Justine" userId="db187fe8-c4a6-421a-9112-f21d123f5a46" providerId="ADAL" clId="{14D23BA0-376C-4EA7-B317-F50965687F3A}" dt="2022-03-28T18:52:39.987" v="2368" actId="14100"/>
          <ac:spMkLst>
            <pc:docMk/>
            <pc:sldMk cId="2494293053" sldId="302"/>
            <ac:spMk id="48" creationId="{2619A5CF-4C77-4C91-A455-D2235235E134}"/>
          </ac:spMkLst>
        </pc:spChg>
        <pc:grpChg chg="del">
          <ac:chgData name="Marcus, Justine" userId="db187fe8-c4a6-421a-9112-f21d123f5a46" providerId="ADAL" clId="{14D23BA0-376C-4EA7-B317-F50965687F3A}" dt="2022-03-26T01:07:01.574" v="1544" actId="478"/>
          <ac:grpSpMkLst>
            <pc:docMk/>
            <pc:sldMk cId="2494293053" sldId="302"/>
            <ac:grpSpMk id="17" creationId="{4C042A7A-2895-4242-90FB-45E5064831D5}"/>
          </ac:grpSpMkLst>
        </pc:grpChg>
        <pc:grpChg chg="del">
          <ac:chgData name="Marcus, Justine" userId="db187fe8-c4a6-421a-9112-f21d123f5a46" providerId="ADAL" clId="{14D23BA0-376C-4EA7-B317-F50965687F3A}" dt="2022-03-26T01:07:01.574" v="1544" actId="478"/>
          <ac:grpSpMkLst>
            <pc:docMk/>
            <pc:sldMk cId="2494293053" sldId="302"/>
            <ac:grpSpMk id="20" creationId="{4EB9642A-454F-490B-BB03-22BCC30799E1}"/>
          </ac:grpSpMkLst>
        </pc:grpChg>
        <pc:grpChg chg="del">
          <ac:chgData name="Marcus, Justine" userId="db187fe8-c4a6-421a-9112-f21d123f5a46" providerId="ADAL" clId="{14D23BA0-376C-4EA7-B317-F50965687F3A}" dt="2022-03-26T01:07:01.574" v="1544" actId="478"/>
          <ac:grpSpMkLst>
            <pc:docMk/>
            <pc:sldMk cId="2494293053" sldId="302"/>
            <ac:grpSpMk id="21" creationId="{42CDDC20-84CE-44FF-9579-2D75771B7478}"/>
          </ac:grpSpMkLst>
        </pc:grpChg>
        <pc:grpChg chg="del">
          <ac:chgData name="Marcus, Justine" userId="db187fe8-c4a6-421a-9112-f21d123f5a46" providerId="ADAL" clId="{14D23BA0-376C-4EA7-B317-F50965687F3A}" dt="2022-03-26T01:07:01.574" v="1544" actId="478"/>
          <ac:grpSpMkLst>
            <pc:docMk/>
            <pc:sldMk cId="2494293053" sldId="302"/>
            <ac:grpSpMk id="24" creationId="{98FD9AD7-01DE-4540-8BE4-8BF8D7A0F371}"/>
          </ac:grpSpMkLst>
        </pc:grpChg>
        <pc:grpChg chg="del">
          <ac:chgData name="Marcus, Justine" userId="db187fe8-c4a6-421a-9112-f21d123f5a46" providerId="ADAL" clId="{14D23BA0-376C-4EA7-B317-F50965687F3A}" dt="2022-03-26T01:07:01.574" v="1544" actId="478"/>
          <ac:grpSpMkLst>
            <pc:docMk/>
            <pc:sldMk cId="2494293053" sldId="302"/>
            <ac:grpSpMk id="27" creationId="{35F5B038-0E32-49EA-BD92-57EB3B81687E}"/>
          </ac:grpSpMkLst>
        </pc:grpChg>
        <pc:grpChg chg="del">
          <ac:chgData name="Marcus, Justine" userId="db187fe8-c4a6-421a-9112-f21d123f5a46" providerId="ADAL" clId="{14D23BA0-376C-4EA7-B317-F50965687F3A}" dt="2022-03-26T01:07:01.574" v="1544" actId="478"/>
          <ac:grpSpMkLst>
            <pc:docMk/>
            <pc:sldMk cId="2494293053" sldId="302"/>
            <ac:grpSpMk id="30" creationId="{4150F908-65D7-4736-912F-060480070F1C}"/>
          </ac:grpSpMkLst>
        </pc:grpChg>
        <pc:grpChg chg="del">
          <ac:chgData name="Marcus, Justine" userId="db187fe8-c4a6-421a-9112-f21d123f5a46" providerId="ADAL" clId="{14D23BA0-376C-4EA7-B317-F50965687F3A}" dt="2022-03-26T01:07:01.574" v="1544" actId="478"/>
          <ac:grpSpMkLst>
            <pc:docMk/>
            <pc:sldMk cId="2494293053" sldId="302"/>
            <ac:grpSpMk id="33" creationId="{446EADD1-A2F6-48C6-84A9-EEA96D391217}"/>
          </ac:grpSpMkLst>
        </pc:grpChg>
        <pc:graphicFrameChg chg="add mod modGraphic">
          <ac:chgData name="Marcus, Justine" userId="db187fe8-c4a6-421a-9112-f21d123f5a46" providerId="ADAL" clId="{14D23BA0-376C-4EA7-B317-F50965687F3A}" dt="2022-03-26T01:07:21.452" v="1547" actId="207"/>
          <ac:graphicFrameMkLst>
            <pc:docMk/>
            <pc:sldMk cId="2494293053" sldId="302"/>
            <ac:graphicFrameMk id="36" creationId="{3A83082A-F923-44EA-A5FA-41673493BABA}"/>
          </ac:graphicFrameMkLst>
        </pc:graphicFrameChg>
        <pc:picChg chg="del">
          <ac:chgData name="Marcus, Justine" userId="db187fe8-c4a6-421a-9112-f21d123f5a46" providerId="ADAL" clId="{14D23BA0-376C-4EA7-B317-F50965687F3A}" dt="2022-03-26T01:07:01.574" v="1544" actId="478"/>
          <ac:picMkLst>
            <pc:docMk/>
            <pc:sldMk cId="2494293053" sldId="302"/>
            <ac:picMk id="3" creationId="{F2390AAA-3492-46AD-9288-0FFDCF406B9C}"/>
          </ac:picMkLst>
        </pc:picChg>
        <pc:picChg chg="del">
          <ac:chgData name="Marcus, Justine" userId="db187fe8-c4a6-421a-9112-f21d123f5a46" providerId="ADAL" clId="{14D23BA0-376C-4EA7-B317-F50965687F3A}" dt="2022-03-26T01:07:01.574" v="1544" actId="478"/>
          <ac:picMkLst>
            <pc:docMk/>
            <pc:sldMk cId="2494293053" sldId="302"/>
            <ac:picMk id="6" creationId="{58D5B58E-7A26-4B68-BBB8-44A132FF1546}"/>
          </ac:picMkLst>
        </pc:picChg>
        <pc:picChg chg="del">
          <ac:chgData name="Marcus, Justine" userId="db187fe8-c4a6-421a-9112-f21d123f5a46" providerId="ADAL" clId="{14D23BA0-376C-4EA7-B317-F50965687F3A}" dt="2022-03-26T01:07:01.574" v="1544" actId="478"/>
          <ac:picMkLst>
            <pc:docMk/>
            <pc:sldMk cId="2494293053" sldId="302"/>
            <ac:picMk id="43" creationId="{617A3AA3-99D2-4197-A8EF-853A46A8671B}"/>
          </ac:picMkLst>
        </pc:picChg>
        <pc:picChg chg="del">
          <ac:chgData name="Marcus, Justine" userId="db187fe8-c4a6-421a-9112-f21d123f5a46" providerId="ADAL" clId="{14D23BA0-376C-4EA7-B317-F50965687F3A}" dt="2022-03-26T01:07:01.574" v="1544" actId="478"/>
          <ac:picMkLst>
            <pc:docMk/>
            <pc:sldMk cId="2494293053" sldId="302"/>
            <ac:picMk id="44" creationId="{BFED3F19-718B-4287-A5F8-90324C212C5D}"/>
          </ac:picMkLst>
        </pc:picChg>
        <pc:picChg chg="del">
          <ac:chgData name="Marcus, Justine" userId="db187fe8-c4a6-421a-9112-f21d123f5a46" providerId="ADAL" clId="{14D23BA0-376C-4EA7-B317-F50965687F3A}" dt="2022-03-26T01:07:01.574" v="1544" actId="478"/>
          <ac:picMkLst>
            <pc:docMk/>
            <pc:sldMk cId="2494293053" sldId="302"/>
            <ac:picMk id="46" creationId="{5FCD3D1C-6587-4707-9191-96B206DAE2B3}"/>
          </ac:picMkLst>
        </pc:picChg>
        <pc:picChg chg="del">
          <ac:chgData name="Marcus, Justine" userId="db187fe8-c4a6-421a-9112-f21d123f5a46" providerId="ADAL" clId="{14D23BA0-376C-4EA7-B317-F50965687F3A}" dt="2022-03-26T01:07:01.574" v="1544" actId="478"/>
          <ac:picMkLst>
            <pc:docMk/>
            <pc:sldMk cId="2494293053" sldId="302"/>
            <ac:picMk id="47" creationId="{A51CC9CD-2143-4C6A-8F60-564A89B23C54}"/>
          </ac:picMkLst>
        </pc:picChg>
      </pc:sldChg>
      <pc:sldChg chg="modSp add del mod modNotesTx">
        <pc:chgData name="Marcus, Justine" userId="db187fe8-c4a6-421a-9112-f21d123f5a46" providerId="ADAL" clId="{14D23BA0-376C-4EA7-B317-F50965687F3A}" dt="2022-03-30T23:48:55.388" v="4862" actId="20577"/>
        <pc:sldMkLst>
          <pc:docMk/>
          <pc:sldMk cId="1341279235" sldId="334"/>
        </pc:sldMkLst>
        <pc:spChg chg="mod">
          <ac:chgData name="Marcus, Justine" userId="db187fe8-c4a6-421a-9112-f21d123f5a46" providerId="ADAL" clId="{14D23BA0-376C-4EA7-B317-F50965687F3A}" dt="2022-03-26T01:06:11.890" v="1540" actId="6549"/>
          <ac:spMkLst>
            <pc:docMk/>
            <pc:sldMk cId="1341279235" sldId="334"/>
            <ac:spMk id="7" creationId="{1779F76C-5132-4B2F-9476-3E60D6597EF9}"/>
          </ac:spMkLst>
        </pc:spChg>
      </pc:sldChg>
      <pc:sldChg chg="addSp delSp modSp add mod">
        <pc:chgData name="Marcus, Justine" userId="db187fe8-c4a6-421a-9112-f21d123f5a46" providerId="ADAL" clId="{14D23BA0-376C-4EA7-B317-F50965687F3A}" dt="2022-03-28T18:54:18.692" v="2403" actId="1076"/>
        <pc:sldMkLst>
          <pc:docMk/>
          <pc:sldMk cId="1758970846" sldId="335"/>
        </pc:sldMkLst>
        <pc:spChg chg="mod">
          <ac:chgData name="Marcus, Justine" userId="db187fe8-c4a6-421a-9112-f21d123f5a46" providerId="ADAL" clId="{14D23BA0-376C-4EA7-B317-F50965687F3A}" dt="2022-03-28T18:52:52.662" v="2384" actId="6549"/>
          <ac:spMkLst>
            <pc:docMk/>
            <pc:sldMk cId="1758970846" sldId="335"/>
            <ac:spMk id="2" creationId="{7B8AD07A-A65C-4A13-B29E-1699E882A60C}"/>
          </ac:spMkLst>
        </pc:spChg>
        <pc:spChg chg="add mod">
          <ac:chgData name="Marcus, Justine" userId="db187fe8-c4a6-421a-9112-f21d123f5a46" providerId="ADAL" clId="{14D23BA0-376C-4EA7-B317-F50965687F3A}" dt="2022-03-28T18:53:21.656" v="2389" actId="1076"/>
          <ac:spMkLst>
            <pc:docMk/>
            <pc:sldMk cId="1758970846" sldId="335"/>
            <ac:spMk id="7" creationId="{13112715-A5BC-45D2-877F-35DB4AA5B648}"/>
          </ac:spMkLst>
        </pc:spChg>
        <pc:spChg chg="add mod">
          <ac:chgData name="Marcus, Justine" userId="db187fe8-c4a6-421a-9112-f21d123f5a46" providerId="ADAL" clId="{14D23BA0-376C-4EA7-B317-F50965687F3A}" dt="2022-03-28T18:53:24.650" v="2390" actId="1076"/>
          <ac:spMkLst>
            <pc:docMk/>
            <pc:sldMk cId="1758970846" sldId="335"/>
            <ac:spMk id="8" creationId="{1F3C74E3-CC53-4807-8CAF-5F47C408E9EB}"/>
          </ac:spMkLst>
        </pc:spChg>
        <pc:spChg chg="add mod">
          <ac:chgData name="Marcus, Justine" userId="db187fe8-c4a6-421a-9112-f21d123f5a46" providerId="ADAL" clId="{14D23BA0-376C-4EA7-B317-F50965687F3A}" dt="2022-03-28T18:54:01.764" v="2399" actId="1076"/>
          <ac:spMkLst>
            <pc:docMk/>
            <pc:sldMk cId="1758970846" sldId="335"/>
            <ac:spMk id="9" creationId="{2D1D898A-2845-438D-8614-034130B5D939}"/>
          </ac:spMkLst>
        </pc:spChg>
        <pc:spChg chg="add mod">
          <ac:chgData name="Marcus, Justine" userId="db187fe8-c4a6-421a-9112-f21d123f5a46" providerId="ADAL" clId="{14D23BA0-376C-4EA7-B317-F50965687F3A}" dt="2022-03-28T18:53:58.789" v="2398" actId="1076"/>
          <ac:spMkLst>
            <pc:docMk/>
            <pc:sldMk cId="1758970846" sldId="335"/>
            <ac:spMk id="10" creationId="{80E7485B-DEB2-4A3A-AE4F-1AC5B4B02CF0}"/>
          </ac:spMkLst>
        </pc:spChg>
        <pc:spChg chg="add mod">
          <ac:chgData name="Marcus, Justine" userId="db187fe8-c4a6-421a-9112-f21d123f5a46" providerId="ADAL" clId="{14D23BA0-376C-4EA7-B317-F50965687F3A}" dt="2022-03-28T18:53:54.082" v="2397" actId="1076"/>
          <ac:spMkLst>
            <pc:docMk/>
            <pc:sldMk cId="1758970846" sldId="335"/>
            <ac:spMk id="11" creationId="{1F3C9740-D677-4012-913F-5C68944C9E7B}"/>
          </ac:spMkLst>
        </pc:spChg>
        <pc:spChg chg="add mod">
          <ac:chgData name="Marcus, Justine" userId="db187fe8-c4a6-421a-9112-f21d123f5a46" providerId="ADAL" clId="{14D23BA0-376C-4EA7-B317-F50965687F3A}" dt="2022-03-28T18:53:51.083" v="2396" actId="1076"/>
          <ac:spMkLst>
            <pc:docMk/>
            <pc:sldMk cId="1758970846" sldId="335"/>
            <ac:spMk id="12" creationId="{5CDDE92A-F60A-4AAF-8175-27C310ED9EED}"/>
          </ac:spMkLst>
        </pc:spChg>
        <pc:spChg chg="add mod">
          <ac:chgData name="Marcus, Justine" userId="db187fe8-c4a6-421a-9112-f21d123f5a46" providerId="ADAL" clId="{14D23BA0-376C-4EA7-B317-F50965687F3A}" dt="2022-03-28T18:53:46.182" v="2395" actId="1076"/>
          <ac:spMkLst>
            <pc:docMk/>
            <pc:sldMk cId="1758970846" sldId="335"/>
            <ac:spMk id="13" creationId="{92ED1B67-53E9-4F73-B0AC-E5957C728AF2}"/>
          </ac:spMkLst>
        </pc:spChg>
        <pc:spChg chg="add mod">
          <ac:chgData name="Marcus, Justine" userId="db187fe8-c4a6-421a-9112-f21d123f5a46" providerId="ADAL" clId="{14D23BA0-376C-4EA7-B317-F50965687F3A}" dt="2022-03-28T18:53:42.407" v="2394" actId="1076"/>
          <ac:spMkLst>
            <pc:docMk/>
            <pc:sldMk cId="1758970846" sldId="335"/>
            <ac:spMk id="14" creationId="{EE1447E2-6B18-4858-AA66-DC546488DE61}"/>
          </ac:spMkLst>
        </pc:spChg>
        <pc:spChg chg="add mod">
          <ac:chgData name="Marcus, Justine" userId="db187fe8-c4a6-421a-9112-f21d123f5a46" providerId="ADAL" clId="{14D23BA0-376C-4EA7-B317-F50965687F3A}" dt="2022-03-28T18:53:34.831" v="2392" actId="1076"/>
          <ac:spMkLst>
            <pc:docMk/>
            <pc:sldMk cId="1758970846" sldId="335"/>
            <ac:spMk id="15" creationId="{672E4A9F-D0BD-4DC2-945E-12D94180FF9A}"/>
          </ac:spMkLst>
        </pc:spChg>
        <pc:spChg chg="add mod">
          <ac:chgData name="Marcus, Justine" userId="db187fe8-c4a6-421a-9112-f21d123f5a46" providerId="ADAL" clId="{14D23BA0-376C-4EA7-B317-F50965687F3A}" dt="2022-03-28T18:53:30.921" v="2391" actId="1076"/>
          <ac:spMkLst>
            <pc:docMk/>
            <pc:sldMk cId="1758970846" sldId="335"/>
            <ac:spMk id="16" creationId="{28560F36-9738-40B0-9A5D-0E49F4B1ACCB}"/>
          </ac:spMkLst>
        </pc:spChg>
        <pc:spChg chg="add mod">
          <ac:chgData name="Marcus, Justine" userId="db187fe8-c4a6-421a-9112-f21d123f5a46" providerId="ADAL" clId="{14D23BA0-376C-4EA7-B317-F50965687F3A}" dt="2022-03-28T18:54:18.692" v="2403" actId="1076"/>
          <ac:spMkLst>
            <pc:docMk/>
            <pc:sldMk cId="1758970846" sldId="335"/>
            <ac:spMk id="17" creationId="{1C533E47-8392-47EA-BD8E-484719662CFC}"/>
          </ac:spMkLst>
        </pc:spChg>
        <pc:spChg chg="mod">
          <ac:chgData name="Marcus, Justine" userId="db187fe8-c4a6-421a-9112-f21d123f5a46" providerId="ADAL" clId="{14D23BA0-376C-4EA7-B317-F50965687F3A}" dt="2022-03-26T01:09:11.824" v="1603" actId="1076"/>
          <ac:spMkLst>
            <pc:docMk/>
            <pc:sldMk cId="1758970846" sldId="335"/>
            <ac:spMk id="45" creationId="{3DA2503D-E1FB-4A03-BC0D-6FA2BE08EE14}"/>
          </ac:spMkLst>
        </pc:spChg>
        <pc:spChg chg="mod">
          <ac:chgData name="Marcus, Justine" userId="db187fe8-c4a6-421a-9112-f21d123f5a46" providerId="ADAL" clId="{14D23BA0-376C-4EA7-B317-F50965687F3A}" dt="2022-03-28T18:52:48.135" v="2377" actId="14100"/>
          <ac:spMkLst>
            <pc:docMk/>
            <pc:sldMk cId="1758970846" sldId="335"/>
            <ac:spMk id="48" creationId="{2619A5CF-4C77-4C91-A455-D2235235E134}"/>
          </ac:spMkLst>
        </pc:spChg>
        <pc:graphicFrameChg chg="add mod">
          <ac:chgData name="Marcus, Justine" userId="db187fe8-c4a6-421a-9112-f21d123f5a46" providerId="ADAL" clId="{14D23BA0-376C-4EA7-B317-F50965687F3A}" dt="2022-03-28T18:54:13.500" v="2402"/>
          <ac:graphicFrameMkLst>
            <pc:docMk/>
            <pc:sldMk cId="1758970846" sldId="335"/>
            <ac:graphicFrameMk id="6" creationId="{B9D3B27D-C687-4701-877B-AAD969F5DDEE}"/>
          </ac:graphicFrameMkLst>
        </pc:graphicFrameChg>
        <pc:graphicFrameChg chg="del">
          <ac:chgData name="Marcus, Justine" userId="db187fe8-c4a6-421a-9112-f21d123f5a46" providerId="ADAL" clId="{14D23BA0-376C-4EA7-B317-F50965687F3A}" dt="2022-03-26T01:08:33.524" v="1598" actId="478"/>
          <ac:graphicFrameMkLst>
            <pc:docMk/>
            <pc:sldMk cId="1758970846" sldId="335"/>
            <ac:graphicFrameMk id="36" creationId="{3A83082A-F923-44EA-A5FA-41673493BABA}"/>
          </ac:graphicFrameMkLst>
        </pc:graphicFrameChg>
      </pc:sldChg>
      <pc:sldChg chg="new del">
        <pc:chgData name="Marcus, Justine" userId="db187fe8-c4a6-421a-9112-f21d123f5a46" providerId="ADAL" clId="{14D23BA0-376C-4EA7-B317-F50965687F3A}" dt="2022-03-26T01:11:14.674" v="1613" actId="680"/>
        <pc:sldMkLst>
          <pc:docMk/>
          <pc:sldMk cId="2288942328" sldId="336"/>
        </pc:sldMkLst>
      </pc:sldChg>
      <pc:sldChg chg="addSp delSp modSp add mod modNotes modNotesTx">
        <pc:chgData name="Marcus, Justine" userId="db187fe8-c4a6-421a-9112-f21d123f5a46" providerId="ADAL" clId="{14D23BA0-376C-4EA7-B317-F50965687F3A}" dt="2022-03-28T18:56:19.606" v="2448" actId="6549"/>
        <pc:sldMkLst>
          <pc:docMk/>
          <pc:sldMk cId="672703922" sldId="372"/>
        </pc:sldMkLst>
        <pc:spChg chg="mod">
          <ac:chgData name="Marcus, Justine" userId="db187fe8-c4a6-421a-9112-f21d123f5a46" providerId="ADAL" clId="{14D23BA0-376C-4EA7-B317-F50965687F3A}" dt="2022-03-26T01:12:20.257" v="1669" actId="20577"/>
          <ac:spMkLst>
            <pc:docMk/>
            <pc:sldMk cId="672703922" sldId="372"/>
            <ac:spMk id="2" creationId="{FC4B805C-B79E-46D4-8F50-E10C57D01E91}"/>
          </ac:spMkLst>
        </pc:spChg>
        <pc:spChg chg="add del mod">
          <ac:chgData name="Marcus, Justine" userId="db187fe8-c4a6-421a-9112-f21d123f5a46" providerId="ADAL" clId="{14D23BA0-376C-4EA7-B317-F50965687F3A}" dt="2022-03-26T01:11:51.308" v="1621" actId="478"/>
          <ac:spMkLst>
            <pc:docMk/>
            <pc:sldMk cId="672703922" sldId="372"/>
            <ac:spMk id="3" creationId="{A56936F6-C273-4B17-BC86-4EB31047F384}"/>
          </ac:spMkLst>
        </pc:spChg>
        <pc:spChg chg="add del mod">
          <ac:chgData name="Marcus, Justine" userId="db187fe8-c4a6-421a-9112-f21d123f5a46" providerId="ADAL" clId="{14D23BA0-376C-4EA7-B317-F50965687F3A}" dt="2022-03-26T01:11:47.558" v="1617" actId="478"/>
          <ac:spMkLst>
            <pc:docMk/>
            <pc:sldMk cId="672703922" sldId="372"/>
            <ac:spMk id="4" creationId="{F3C8B61F-BB0D-4286-B925-C30B084D533C}"/>
          </ac:spMkLst>
        </pc:spChg>
        <pc:spChg chg="add mod">
          <ac:chgData name="Marcus, Justine" userId="db187fe8-c4a6-421a-9112-f21d123f5a46" providerId="ADAL" clId="{14D23BA0-376C-4EA7-B317-F50965687F3A}" dt="2022-03-28T18:54:35.231" v="2405"/>
          <ac:spMkLst>
            <pc:docMk/>
            <pc:sldMk cId="672703922" sldId="372"/>
            <ac:spMk id="6" creationId="{9CF8A142-F9D6-491A-AFBC-AF3F4CE504C4}"/>
          </ac:spMkLst>
        </pc:spChg>
        <pc:spChg chg="add del mod">
          <ac:chgData name="Marcus, Justine" userId="db187fe8-c4a6-421a-9112-f21d123f5a46" providerId="ADAL" clId="{14D23BA0-376C-4EA7-B317-F50965687F3A}" dt="2022-03-26T01:11:50.358" v="1620" actId="478"/>
          <ac:spMkLst>
            <pc:docMk/>
            <pc:sldMk cId="672703922" sldId="372"/>
            <ac:spMk id="6" creationId="{A316F6A0-C9CD-411A-988D-D55AD0E87BF8}"/>
          </ac:spMkLst>
        </pc:spChg>
        <pc:spChg chg="del mod">
          <ac:chgData name="Marcus, Justine" userId="db187fe8-c4a6-421a-9112-f21d123f5a46" providerId="ADAL" clId="{14D23BA0-376C-4EA7-B317-F50965687F3A}" dt="2022-03-28T18:54:35.022" v="2404" actId="478"/>
          <ac:spMkLst>
            <pc:docMk/>
            <pc:sldMk cId="672703922" sldId="372"/>
            <ac:spMk id="7" creationId="{058E562F-CDBC-4F2C-9E1A-CBF105F6DD8F}"/>
          </ac:spMkLst>
        </pc:spChg>
        <pc:spChg chg="add del mod">
          <ac:chgData name="Marcus, Justine" userId="db187fe8-c4a6-421a-9112-f21d123f5a46" providerId="ADAL" clId="{14D23BA0-376C-4EA7-B317-F50965687F3A}" dt="2022-03-26T01:11:49.474" v="1619" actId="478"/>
          <ac:spMkLst>
            <pc:docMk/>
            <pc:sldMk cId="672703922" sldId="372"/>
            <ac:spMk id="8" creationId="{5B57A412-ED72-4D1D-A06A-0B822489A415}"/>
          </ac:spMkLst>
        </pc:spChg>
        <pc:spChg chg="add del mod">
          <ac:chgData name="Marcus, Justine" userId="db187fe8-c4a6-421a-9112-f21d123f5a46" providerId="ADAL" clId="{14D23BA0-376C-4EA7-B317-F50965687F3A}" dt="2022-03-26T01:11:48.258" v="1618" actId="478"/>
          <ac:spMkLst>
            <pc:docMk/>
            <pc:sldMk cId="672703922" sldId="372"/>
            <ac:spMk id="9" creationId="{7DF86A74-B122-4A06-9E4A-C31DC89E1B80}"/>
          </ac:spMkLst>
        </pc:spChg>
        <pc:spChg chg="del">
          <ac:chgData name="Marcus, Justine" userId="db187fe8-c4a6-421a-9112-f21d123f5a46" providerId="ADAL" clId="{14D23BA0-376C-4EA7-B317-F50965687F3A}" dt="2022-03-26T01:11:46.341" v="1616" actId="478"/>
          <ac:spMkLst>
            <pc:docMk/>
            <pc:sldMk cId="672703922" sldId="372"/>
            <ac:spMk id="10" creationId="{160AFC61-544A-443F-A551-DACE13F51517}"/>
          </ac:spMkLst>
        </pc:spChg>
        <pc:spChg chg="del">
          <ac:chgData name="Marcus, Justine" userId="db187fe8-c4a6-421a-9112-f21d123f5a46" providerId="ADAL" clId="{14D23BA0-376C-4EA7-B317-F50965687F3A}" dt="2022-03-26T01:11:43.058" v="1615" actId="478"/>
          <ac:spMkLst>
            <pc:docMk/>
            <pc:sldMk cId="672703922" sldId="372"/>
            <ac:spMk id="12" creationId="{FA027794-5907-4988-ABF2-79A035C0C0CD}"/>
          </ac:spMkLst>
        </pc:spChg>
        <pc:spChg chg="del">
          <ac:chgData name="Marcus, Justine" userId="db187fe8-c4a6-421a-9112-f21d123f5a46" providerId="ADAL" clId="{14D23BA0-376C-4EA7-B317-F50965687F3A}" dt="2022-03-26T01:11:43.058" v="1615" actId="478"/>
          <ac:spMkLst>
            <pc:docMk/>
            <pc:sldMk cId="672703922" sldId="372"/>
            <ac:spMk id="15" creationId="{5B1FA364-2994-44CE-A8E5-2D2779073623}"/>
          </ac:spMkLst>
        </pc:spChg>
        <pc:spChg chg="del">
          <ac:chgData name="Marcus, Justine" userId="db187fe8-c4a6-421a-9112-f21d123f5a46" providerId="ADAL" clId="{14D23BA0-376C-4EA7-B317-F50965687F3A}" dt="2022-03-26T01:11:43.058" v="1615" actId="478"/>
          <ac:spMkLst>
            <pc:docMk/>
            <pc:sldMk cId="672703922" sldId="372"/>
            <ac:spMk id="17" creationId="{8E955D91-497F-4440-AA8D-714AA1657844}"/>
          </ac:spMkLst>
        </pc:spChg>
        <pc:spChg chg="add mod">
          <ac:chgData name="Marcus, Justine" userId="db187fe8-c4a6-421a-9112-f21d123f5a46" providerId="ADAL" clId="{14D23BA0-376C-4EA7-B317-F50965687F3A}" dt="2022-03-28T18:56:00.272" v="2447" actId="20577"/>
          <ac:spMkLst>
            <pc:docMk/>
            <pc:sldMk cId="672703922" sldId="372"/>
            <ac:spMk id="18" creationId="{00FB9F6C-9A99-4F52-96BF-04C73A7947BB}"/>
          </ac:spMkLst>
        </pc:spChg>
        <pc:picChg chg="del">
          <ac:chgData name="Marcus, Justine" userId="db187fe8-c4a6-421a-9112-f21d123f5a46" providerId="ADAL" clId="{14D23BA0-376C-4EA7-B317-F50965687F3A}" dt="2022-03-26T01:11:43.058" v="1615" actId="478"/>
          <ac:picMkLst>
            <pc:docMk/>
            <pc:sldMk cId="672703922" sldId="372"/>
            <ac:picMk id="19" creationId="{27D81FA7-BFF1-4E5E-98B4-94900F38A837}"/>
          </ac:picMkLst>
        </pc:picChg>
        <pc:picChg chg="del">
          <ac:chgData name="Marcus, Justine" userId="db187fe8-c4a6-421a-9112-f21d123f5a46" providerId="ADAL" clId="{14D23BA0-376C-4EA7-B317-F50965687F3A}" dt="2022-03-26T01:11:43.058" v="1615" actId="478"/>
          <ac:picMkLst>
            <pc:docMk/>
            <pc:sldMk cId="672703922" sldId="372"/>
            <ac:picMk id="21" creationId="{548495C4-9C22-4348-A67B-A5505494EB49}"/>
          </ac:picMkLst>
        </pc:picChg>
        <pc:picChg chg="del">
          <ac:chgData name="Marcus, Justine" userId="db187fe8-c4a6-421a-9112-f21d123f5a46" providerId="ADAL" clId="{14D23BA0-376C-4EA7-B317-F50965687F3A}" dt="2022-03-26T01:11:43.058" v="1615" actId="478"/>
          <ac:picMkLst>
            <pc:docMk/>
            <pc:sldMk cId="672703922" sldId="372"/>
            <ac:picMk id="25" creationId="{53867095-4664-4CFB-96E2-1C757712EC03}"/>
          </ac:picMkLst>
        </pc:picChg>
      </pc:sldChg>
      <pc:sldChg chg="addSp delSp modSp new mod modClrScheme chgLayout modNotesTx">
        <pc:chgData name="Marcus, Justine" userId="db187fe8-c4a6-421a-9112-f21d123f5a46" providerId="ADAL" clId="{14D23BA0-376C-4EA7-B317-F50965687F3A}" dt="2022-03-28T18:57:58.400" v="2540" actId="20577"/>
        <pc:sldMkLst>
          <pc:docMk/>
          <pc:sldMk cId="1447771618" sldId="373"/>
        </pc:sldMkLst>
        <pc:spChg chg="del mod ord">
          <ac:chgData name="Marcus, Justine" userId="db187fe8-c4a6-421a-9112-f21d123f5a46" providerId="ADAL" clId="{14D23BA0-376C-4EA7-B317-F50965687F3A}" dt="2022-03-26T01:14:15.042" v="1738" actId="478"/>
          <ac:spMkLst>
            <pc:docMk/>
            <pc:sldMk cId="1447771618" sldId="373"/>
            <ac:spMk id="2" creationId="{DA62446A-3BB4-4DBB-A558-9488C849B859}"/>
          </ac:spMkLst>
        </pc:spChg>
        <pc:spChg chg="mod ord">
          <ac:chgData name="Marcus, Justine" userId="db187fe8-c4a6-421a-9112-f21d123f5a46" providerId="ADAL" clId="{14D23BA0-376C-4EA7-B317-F50965687F3A}" dt="2022-03-26T01:14:12.558" v="1737" actId="700"/>
          <ac:spMkLst>
            <pc:docMk/>
            <pc:sldMk cId="1447771618" sldId="373"/>
            <ac:spMk id="3" creationId="{55562793-55B0-4F62-9F79-B914A3966B1C}"/>
          </ac:spMkLst>
        </pc:spChg>
        <pc:spChg chg="add del mod ord">
          <ac:chgData name="Marcus, Justine" userId="db187fe8-c4a6-421a-9112-f21d123f5a46" providerId="ADAL" clId="{14D23BA0-376C-4EA7-B317-F50965687F3A}" dt="2022-03-26T01:14:00.075" v="1735" actId="700"/>
          <ac:spMkLst>
            <pc:docMk/>
            <pc:sldMk cId="1447771618" sldId="373"/>
            <ac:spMk id="21" creationId="{D5340C6A-E6B6-441D-A4C8-579E844F8B18}"/>
          </ac:spMkLst>
        </pc:spChg>
        <pc:spChg chg="add del mod ord">
          <ac:chgData name="Marcus, Justine" userId="db187fe8-c4a6-421a-9112-f21d123f5a46" providerId="ADAL" clId="{14D23BA0-376C-4EA7-B317-F50965687F3A}" dt="2022-03-26T01:14:12.558" v="1737" actId="700"/>
          <ac:spMkLst>
            <pc:docMk/>
            <pc:sldMk cId="1447771618" sldId="373"/>
            <ac:spMk id="22" creationId="{C0B3A316-A336-451C-AAD6-365088A05B29}"/>
          </ac:spMkLst>
        </pc:spChg>
        <pc:spChg chg="add mod ord">
          <ac:chgData name="Marcus, Justine" userId="db187fe8-c4a6-421a-9112-f21d123f5a46" providerId="ADAL" clId="{14D23BA0-376C-4EA7-B317-F50965687F3A}" dt="2022-03-28T18:57:45.366" v="2484" actId="20577"/>
          <ac:spMkLst>
            <pc:docMk/>
            <pc:sldMk cId="1447771618" sldId="373"/>
            <ac:spMk id="23" creationId="{042BF0DF-1FBA-477F-8387-5304960EA3BC}"/>
          </ac:spMkLst>
        </pc:spChg>
        <pc:graphicFrameChg chg="add del mod">
          <ac:chgData name="Marcus, Justine" userId="db187fe8-c4a6-421a-9112-f21d123f5a46" providerId="ADAL" clId="{14D23BA0-376C-4EA7-B317-F50965687F3A}" dt="2022-03-28T18:57:36.177" v="2452" actId="478"/>
          <ac:graphicFrameMkLst>
            <pc:docMk/>
            <pc:sldMk cId="1447771618" sldId="373"/>
            <ac:graphicFrameMk id="2" creationId="{7AD86A45-80AA-4F06-B335-827C2108F869}"/>
          </ac:graphicFrameMkLst>
        </pc:graphicFrameChg>
        <pc:picChg chg="add mod">
          <ac:chgData name="Marcus, Justine" userId="db187fe8-c4a6-421a-9112-f21d123f5a46" providerId="ADAL" clId="{14D23BA0-376C-4EA7-B317-F50965687F3A}" dt="2022-03-26T01:15:56.542" v="1809" actId="1076"/>
          <ac:picMkLst>
            <pc:docMk/>
            <pc:sldMk cId="1447771618" sldId="373"/>
            <ac:picMk id="4" creationId="{876CECAF-8D3E-461D-9077-B6D84A2160F4}"/>
          </ac:picMkLst>
        </pc:picChg>
        <pc:picChg chg="add mod">
          <ac:chgData name="Marcus, Justine" userId="db187fe8-c4a6-421a-9112-f21d123f5a46" providerId="ADAL" clId="{14D23BA0-376C-4EA7-B317-F50965687F3A}" dt="2022-03-26T01:15:24.358" v="1793" actId="1076"/>
          <ac:picMkLst>
            <pc:docMk/>
            <pc:sldMk cId="1447771618" sldId="373"/>
            <ac:picMk id="5" creationId="{5D67E7FB-73DA-481C-8614-E126883D8CE9}"/>
          </ac:picMkLst>
        </pc:picChg>
        <pc:picChg chg="add mod">
          <ac:chgData name="Marcus, Justine" userId="db187fe8-c4a6-421a-9112-f21d123f5a46" providerId="ADAL" clId="{14D23BA0-376C-4EA7-B317-F50965687F3A}" dt="2022-03-26T01:15:25.475" v="1794" actId="1076"/>
          <ac:picMkLst>
            <pc:docMk/>
            <pc:sldMk cId="1447771618" sldId="373"/>
            <ac:picMk id="6" creationId="{98F99A31-5FB2-42EB-B69F-2AE9F35F3A2B}"/>
          </ac:picMkLst>
        </pc:picChg>
        <pc:picChg chg="add mod">
          <ac:chgData name="Marcus, Justine" userId="db187fe8-c4a6-421a-9112-f21d123f5a46" providerId="ADAL" clId="{14D23BA0-376C-4EA7-B317-F50965687F3A}" dt="2022-03-26T01:15:27.658" v="1795" actId="1076"/>
          <ac:picMkLst>
            <pc:docMk/>
            <pc:sldMk cId="1447771618" sldId="373"/>
            <ac:picMk id="7" creationId="{5E2CAF3B-0D97-43B1-9EA1-1B63CBD84787}"/>
          </ac:picMkLst>
        </pc:picChg>
        <pc:picChg chg="add mod">
          <ac:chgData name="Marcus, Justine" userId="db187fe8-c4a6-421a-9112-f21d123f5a46" providerId="ADAL" clId="{14D23BA0-376C-4EA7-B317-F50965687F3A}" dt="2022-03-26T01:15:21.308" v="1792" actId="1076"/>
          <ac:picMkLst>
            <pc:docMk/>
            <pc:sldMk cId="1447771618" sldId="373"/>
            <ac:picMk id="8" creationId="{AA70A7DE-4896-4614-A86A-211C07538F93}"/>
          </ac:picMkLst>
        </pc:picChg>
        <pc:picChg chg="add mod">
          <ac:chgData name="Marcus, Justine" userId="db187fe8-c4a6-421a-9112-f21d123f5a46" providerId="ADAL" clId="{14D23BA0-376C-4EA7-B317-F50965687F3A}" dt="2022-03-26T01:15:44.675" v="1806" actId="1076"/>
          <ac:picMkLst>
            <pc:docMk/>
            <pc:sldMk cId="1447771618" sldId="373"/>
            <ac:picMk id="9" creationId="{0FF5A764-CE8E-4658-A0DB-4843E70E0095}"/>
          </ac:picMkLst>
        </pc:picChg>
        <pc:picChg chg="add mod">
          <ac:chgData name="Marcus, Justine" userId="db187fe8-c4a6-421a-9112-f21d123f5a46" providerId="ADAL" clId="{14D23BA0-376C-4EA7-B317-F50965687F3A}" dt="2022-03-26T01:15:07.530" v="1785" actId="1076"/>
          <ac:picMkLst>
            <pc:docMk/>
            <pc:sldMk cId="1447771618" sldId="373"/>
            <ac:picMk id="10" creationId="{26DDE5D4-B049-4EAB-96AE-617CD3C606BE}"/>
          </ac:picMkLst>
        </pc:picChg>
        <pc:picChg chg="add mod">
          <ac:chgData name="Marcus, Justine" userId="db187fe8-c4a6-421a-9112-f21d123f5a46" providerId="ADAL" clId="{14D23BA0-376C-4EA7-B317-F50965687F3A}" dt="2022-03-26T01:13:42.658" v="1728" actId="1076"/>
          <ac:picMkLst>
            <pc:docMk/>
            <pc:sldMk cId="1447771618" sldId="373"/>
            <ac:picMk id="11" creationId="{836BD414-34F0-4465-ABFF-22612A62C548}"/>
          </ac:picMkLst>
        </pc:picChg>
        <pc:picChg chg="add mod">
          <ac:chgData name="Marcus, Justine" userId="db187fe8-c4a6-421a-9112-f21d123f5a46" providerId="ADAL" clId="{14D23BA0-376C-4EA7-B317-F50965687F3A}" dt="2022-03-26T01:15:33.760" v="1798" actId="1076"/>
          <ac:picMkLst>
            <pc:docMk/>
            <pc:sldMk cId="1447771618" sldId="373"/>
            <ac:picMk id="12" creationId="{7A7FA5FC-1041-4F20-AC02-27A617C47949}"/>
          </ac:picMkLst>
        </pc:picChg>
        <pc:picChg chg="add mod">
          <ac:chgData name="Marcus, Justine" userId="db187fe8-c4a6-421a-9112-f21d123f5a46" providerId="ADAL" clId="{14D23BA0-376C-4EA7-B317-F50965687F3A}" dt="2022-03-26T01:15:35.091" v="1799" actId="1076"/>
          <ac:picMkLst>
            <pc:docMk/>
            <pc:sldMk cId="1447771618" sldId="373"/>
            <ac:picMk id="13" creationId="{75C4079D-5092-4A84-925B-F2D8832E72B4}"/>
          </ac:picMkLst>
        </pc:picChg>
        <pc:picChg chg="add mod">
          <ac:chgData name="Marcus, Justine" userId="db187fe8-c4a6-421a-9112-f21d123f5a46" providerId="ADAL" clId="{14D23BA0-376C-4EA7-B317-F50965687F3A}" dt="2022-03-26T01:15:49.375" v="1808" actId="1076"/>
          <ac:picMkLst>
            <pc:docMk/>
            <pc:sldMk cId="1447771618" sldId="373"/>
            <ac:picMk id="14" creationId="{24161B40-0EBA-435F-92D2-96DC04635719}"/>
          </ac:picMkLst>
        </pc:picChg>
        <pc:picChg chg="add mod">
          <ac:chgData name="Marcus, Justine" userId="db187fe8-c4a6-421a-9112-f21d123f5a46" providerId="ADAL" clId="{14D23BA0-376C-4EA7-B317-F50965687F3A}" dt="2022-03-26T01:15:32.275" v="1797" actId="1076"/>
          <ac:picMkLst>
            <pc:docMk/>
            <pc:sldMk cId="1447771618" sldId="373"/>
            <ac:picMk id="15" creationId="{4263C76C-819D-4F5B-9E17-F1870FA440A0}"/>
          </ac:picMkLst>
        </pc:picChg>
        <pc:picChg chg="add mod">
          <ac:chgData name="Marcus, Justine" userId="db187fe8-c4a6-421a-9112-f21d123f5a46" providerId="ADAL" clId="{14D23BA0-376C-4EA7-B317-F50965687F3A}" dt="2022-03-26T01:15:43.808" v="1805" actId="1076"/>
          <ac:picMkLst>
            <pc:docMk/>
            <pc:sldMk cId="1447771618" sldId="373"/>
            <ac:picMk id="16" creationId="{6FFF5660-AF44-4948-A9AF-6B7255927857}"/>
          </ac:picMkLst>
        </pc:picChg>
        <pc:picChg chg="add mod">
          <ac:chgData name="Marcus, Justine" userId="db187fe8-c4a6-421a-9112-f21d123f5a46" providerId="ADAL" clId="{14D23BA0-376C-4EA7-B317-F50965687F3A}" dt="2022-03-26T01:15:46.108" v="1807" actId="1076"/>
          <ac:picMkLst>
            <pc:docMk/>
            <pc:sldMk cId="1447771618" sldId="373"/>
            <ac:picMk id="17" creationId="{B7411CB7-2CFF-4E38-A18A-65816F3B8F7D}"/>
          </ac:picMkLst>
        </pc:picChg>
        <pc:picChg chg="add mod">
          <ac:chgData name="Marcus, Justine" userId="db187fe8-c4a6-421a-9112-f21d123f5a46" providerId="ADAL" clId="{14D23BA0-376C-4EA7-B317-F50965687F3A}" dt="2022-03-26T01:14:58.642" v="1783" actId="1076"/>
          <ac:picMkLst>
            <pc:docMk/>
            <pc:sldMk cId="1447771618" sldId="373"/>
            <ac:picMk id="18" creationId="{5FFC0472-CB6C-4D91-8307-904F1F130DAE}"/>
          </ac:picMkLst>
        </pc:picChg>
        <pc:picChg chg="add mod">
          <ac:chgData name="Marcus, Justine" userId="db187fe8-c4a6-421a-9112-f21d123f5a46" providerId="ADAL" clId="{14D23BA0-376C-4EA7-B317-F50965687F3A}" dt="2022-03-26T01:14:55.291" v="1782" actId="1076"/>
          <ac:picMkLst>
            <pc:docMk/>
            <pc:sldMk cId="1447771618" sldId="373"/>
            <ac:picMk id="19" creationId="{A1EC8E79-E4DE-4F1E-BDEA-DBC5056E40AF}"/>
          </ac:picMkLst>
        </pc:picChg>
        <pc:picChg chg="add mod">
          <ac:chgData name="Marcus, Justine" userId="db187fe8-c4a6-421a-9112-f21d123f5a46" providerId="ADAL" clId="{14D23BA0-376C-4EA7-B317-F50965687F3A}" dt="2022-03-26T01:15:19.842" v="1791" actId="1076"/>
          <ac:picMkLst>
            <pc:docMk/>
            <pc:sldMk cId="1447771618" sldId="373"/>
            <ac:picMk id="20" creationId="{4673D0FF-22CF-4C38-B292-AAB6D4FA2386}"/>
          </ac:picMkLst>
        </pc:picChg>
      </pc:sldChg>
      <pc:sldChg chg="addSp delSp modSp add mod ord">
        <pc:chgData name="Marcus, Justine" userId="db187fe8-c4a6-421a-9112-f21d123f5a46" providerId="ADAL" clId="{14D23BA0-376C-4EA7-B317-F50965687F3A}" dt="2022-03-30T23:51:10.598" v="4871" actId="20577"/>
        <pc:sldMkLst>
          <pc:docMk/>
          <pc:sldMk cId="576642181" sldId="374"/>
        </pc:sldMkLst>
        <pc:spChg chg="mod">
          <ac:chgData name="Marcus, Justine" userId="db187fe8-c4a6-421a-9112-f21d123f5a46" providerId="ADAL" clId="{14D23BA0-376C-4EA7-B317-F50965687F3A}" dt="2022-03-30T23:51:01.306" v="4870" actId="20577"/>
          <ac:spMkLst>
            <pc:docMk/>
            <pc:sldMk cId="576642181" sldId="374"/>
            <ac:spMk id="2" creationId="{7B8AD07A-A65C-4A13-B29E-1699E882A60C}"/>
          </ac:spMkLst>
        </pc:spChg>
        <pc:spChg chg="add del mod">
          <ac:chgData name="Marcus, Justine" userId="db187fe8-c4a6-421a-9112-f21d123f5a46" providerId="ADAL" clId="{14D23BA0-376C-4EA7-B317-F50965687F3A}" dt="2022-03-26T01:17:10.125" v="1879" actId="478"/>
          <ac:spMkLst>
            <pc:docMk/>
            <pc:sldMk cId="576642181" sldId="374"/>
            <ac:spMk id="6" creationId="{8C721421-6192-4032-BD03-FAD0B1C53A03}"/>
          </ac:spMkLst>
        </pc:spChg>
        <pc:spChg chg="add mod">
          <ac:chgData name="Marcus, Justine" userId="db187fe8-c4a6-421a-9112-f21d123f5a46" providerId="ADAL" clId="{14D23BA0-376C-4EA7-B317-F50965687F3A}" dt="2022-03-30T20:52:57.138" v="4538" actId="20577"/>
          <ac:spMkLst>
            <pc:docMk/>
            <pc:sldMk cId="576642181" sldId="374"/>
            <ac:spMk id="8" creationId="{9562B09F-D7A8-40FA-8801-B652D16A7DC1}"/>
          </ac:spMkLst>
        </pc:spChg>
        <pc:spChg chg="add mod">
          <ac:chgData name="Marcus, Justine" userId="db187fe8-c4a6-421a-9112-f21d123f5a46" providerId="ADAL" clId="{14D23BA0-376C-4EA7-B317-F50965687F3A}" dt="2022-03-30T23:51:10.598" v="4871" actId="20577"/>
          <ac:spMkLst>
            <pc:docMk/>
            <pc:sldMk cId="576642181" sldId="374"/>
            <ac:spMk id="9" creationId="{4519F8B8-9452-455F-A9EC-41E719864ED4}"/>
          </ac:spMkLst>
        </pc:spChg>
        <pc:spChg chg="add mod">
          <ac:chgData name="Marcus, Justine" userId="db187fe8-c4a6-421a-9112-f21d123f5a46" providerId="ADAL" clId="{14D23BA0-376C-4EA7-B317-F50965687F3A}" dt="2022-03-30T20:51:40.644" v="4518" actId="20577"/>
          <ac:spMkLst>
            <pc:docMk/>
            <pc:sldMk cId="576642181" sldId="374"/>
            <ac:spMk id="12" creationId="{A397D5D2-76FD-4F1A-A06F-E8CBE4ECC8FD}"/>
          </ac:spMkLst>
        </pc:spChg>
        <pc:spChg chg="mod">
          <ac:chgData name="Marcus, Justine" userId="db187fe8-c4a6-421a-9112-f21d123f5a46" providerId="ADAL" clId="{14D23BA0-376C-4EA7-B317-F50965687F3A}" dt="2022-03-26T01:16:57.758" v="1877" actId="20577"/>
          <ac:spMkLst>
            <pc:docMk/>
            <pc:sldMk cId="576642181" sldId="374"/>
            <ac:spMk id="48" creationId="{2619A5CF-4C77-4C91-A455-D2235235E134}"/>
          </ac:spMkLst>
        </pc:spChg>
        <pc:graphicFrameChg chg="del">
          <ac:chgData name="Marcus, Justine" userId="db187fe8-c4a6-421a-9112-f21d123f5a46" providerId="ADAL" clId="{14D23BA0-376C-4EA7-B317-F50965687F3A}" dt="2022-03-26T01:16:32.875" v="1814" actId="478"/>
          <ac:graphicFrameMkLst>
            <pc:docMk/>
            <pc:sldMk cId="576642181" sldId="374"/>
            <ac:graphicFrameMk id="36" creationId="{3A83082A-F923-44EA-A5FA-41673493BABA}"/>
          </ac:graphicFrameMkLst>
        </pc:graphicFrameChg>
        <pc:cxnChg chg="add mod">
          <ac:chgData name="Marcus, Justine" userId="db187fe8-c4a6-421a-9112-f21d123f5a46" providerId="ADAL" clId="{14D23BA0-376C-4EA7-B317-F50965687F3A}" dt="2022-03-29T02:53:38.815" v="4244"/>
          <ac:cxnSpMkLst>
            <pc:docMk/>
            <pc:sldMk cId="576642181" sldId="374"/>
            <ac:cxnSpMk id="7" creationId="{FBDDDB68-38D4-438D-8032-6ECAF13F06D1}"/>
          </ac:cxnSpMkLst>
        </pc:cxnChg>
        <pc:cxnChg chg="add mod">
          <ac:chgData name="Marcus, Justine" userId="db187fe8-c4a6-421a-9112-f21d123f5a46" providerId="ADAL" clId="{14D23BA0-376C-4EA7-B317-F50965687F3A}" dt="2022-03-26T01:17:04.992" v="1878"/>
          <ac:cxnSpMkLst>
            <pc:docMk/>
            <pc:sldMk cId="576642181" sldId="374"/>
            <ac:cxnSpMk id="10" creationId="{96B5F35F-F0B2-4CE9-B7F5-F52C30FC5DEA}"/>
          </ac:cxnSpMkLst>
        </pc:cxnChg>
        <pc:cxnChg chg="add mod">
          <ac:chgData name="Marcus, Justine" userId="db187fe8-c4a6-421a-9112-f21d123f5a46" providerId="ADAL" clId="{14D23BA0-376C-4EA7-B317-F50965687F3A}" dt="2022-03-26T01:17:04.992" v="1878"/>
          <ac:cxnSpMkLst>
            <pc:docMk/>
            <pc:sldMk cId="576642181" sldId="374"/>
            <ac:cxnSpMk id="11" creationId="{DDAA624B-41EA-421D-B308-A6D3D7324E9A}"/>
          </ac:cxnSpMkLst>
        </pc:cxnChg>
      </pc:sldChg>
      <pc:sldChg chg="addSp delSp modSp new mod modNotesTx">
        <pc:chgData name="Marcus, Justine" userId="db187fe8-c4a6-421a-9112-f21d123f5a46" providerId="ADAL" clId="{14D23BA0-376C-4EA7-B317-F50965687F3A}" dt="2022-03-30T23:52:38.812" v="4876" actId="20577"/>
        <pc:sldMkLst>
          <pc:docMk/>
          <pc:sldMk cId="3880483378" sldId="375"/>
        </pc:sldMkLst>
        <pc:spChg chg="mod">
          <ac:chgData name="Marcus, Justine" userId="db187fe8-c4a6-421a-9112-f21d123f5a46" providerId="ADAL" clId="{14D23BA0-376C-4EA7-B317-F50965687F3A}" dt="2022-03-30T00:39:03.300" v="4322" actId="20577"/>
          <ac:spMkLst>
            <pc:docMk/>
            <pc:sldMk cId="3880483378" sldId="375"/>
            <ac:spMk id="2" creationId="{68FDBDC1-66A1-430F-9CED-0557F2700132}"/>
          </ac:spMkLst>
        </pc:spChg>
        <pc:spChg chg="del">
          <ac:chgData name="Marcus, Justine" userId="db187fe8-c4a6-421a-9112-f21d123f5a46" providerId="ADAL" clId="{14D23BA0-376C-4EA7-B317-F50965687F3A}" dt="2022-03-26T01:24:06.459" v="2047" actId="478"/>
          <ac:spMkLst>
            <pc:docMk/>
            <pc:sldMk cId="3880483378" sldId="375"/>
            <ac:spMk id="4" creationId="{FCFA7A4B-BCD7-4620-BB09-6C087A71AC55}"/>
          </ac:spMkLst>
        </pc:spChg>
        <pc:spChg chg="add del mod">
          <ac:chgData name="Marcus, Justine" userId="db187fe8-c4a6-421a-9112-f21d123f5a46" providerId="ADAL" clId="{14D23BA0-376C-4EA7-B317-F50965687F3A}" dt="2022-03-26T01:27:25.176" v="2355" actId="478"/>
          <ac:spMkLst>
            <pc:docMk/>
            <pc:sldMk cId="3880483378" sldId="375"/>
            <ac:spMk id="6" creationId="{3E37A0E3-0235-4A3C-AFD4-68A7CD92E65A}"/>
          </ac:spMkLst>
        </pc:spChg>
        <pc:spChg chg="add mod">
          <ac:chgData name="Marcus, Justine" userId="db187fe8-c4a6-421a-9112-f21d123f5a46" providerId="ADAL" clId="{14D23BA0-376C-4EA7-B317-F50965687F3A}" dt="2022-03-30T23:52:38.812" v="4876" actId="20577"/>
          <ac:spMkLst>
            <pc:docMk/>
            <pc:sldMk cId="3880483378" sldId="375"/>
            <ac:spMk id="7" creationId="{847F3B95-0ADC-4D17-B38B-AD9032BD4318}"/>
          </ac:spMkLst>
        </pc:spChg>
      </pc:sldChg>
      <pc:sldChg chg="addSp delSp modSp add del mod">
        <pc:chgData name="Marcus, Justine" userId="db187fe8-c4a6-421a-9112-f21d123f5a46" providerId="ADAL" clId="{14D23BA0-376C-4EA7-B317-F50965687F3A}" dt="2022-03-29T20:03:57.922" v="4250" actId="47"/>
        <pc:sldMkLst>
          <pc:docMk/>
          <pc:sldMk cId="3058624265" sldId="376"/>
        </pc:sldMkLst>
        <pc:spChg chg="mod">
          <ac:chgData name="Marcus, Justine" userId="db187fe8-c4a6-421a-9112-f21d123f5a46" providerId="ADAL" clId="{14D23BA0-376C-4EA7-B317-F50965687F3A}" dt="2022-03-29T01:51:06.722" v="3943" actId="1076"/>
          <ac:spMkLst>
            <pc:docMk/>
            <pc:sldMk cId="3058624265" sldId="376"/>
            <ac:spMk id="2" creationId="{68FDBDC1-66A1-430F-9CED-0557F2700132}"/>
          </ac:spMkLst>
        </pc:spChg>
        <pc:spChg chg="mod">
          <ac:chgData name="Marcus, Justine" userId="db187fe8-c4a6-421a-9112-f21d123f5a46" providerId="ADAL" clId="{14D23BA0-376C-4EA7-B317-F50965687F3A}" dt="2022-03-29T01:55:20.639" v="4131" actId="1036"/>
          <ac:spMkLst>
            <pc:docMk/>
            <pc:sldMk cId="3058624265" sldId="376"/>
            <ac:spMk id="3" creationId="{C6736CB4-4297-4027-9A03-A3293ACC3C5F}"/>
          </ac:spMkLst>
        </pc:spChg>
        <pc:spChg chg="del mod">
          <ac:chgData name="Marcus, Justine" userId="db187fe8-c4a6-421a-9112-f21d123f5a46" providerId="ADAL" clId="{14D23BA0-376C-4EA7-B317-F50965687F3A}" dt="2022-03-29T01:50:28.338" v="3896" actId="478"/>
          <ac:spMkLst>
            <pc:docMk/>
            <pc:sldMk cId="3058624265" sldId="376"/>
            <ac:spMk id="4" creationId="{FCFA7A4B-BCD7-4620-BB09-6C087A71AC55}"/>
          </ac:spMkLst>
        </pc:spChg>
        <pc:spChg chg="del mod">
          <ac:chgData name="Marcus, Justine" userId="db187fe8-c4a6-421a-9112-f21d123f5a46" providerId="ADAL" clId="{14D23BA0-376C-4EA7-B317-F50965687F3A}" dt="2022-03-29T01:35:30.053" v="3778" actId="478"/>
          <ac:spMkLst>
            <pc:docMk/>
            <pc:sldMk cId="3058624265" sldId="376"/>
            <ac:spMk id="6" creationId="{3E37A0E3-0235-4A3C-AFD4-68A7CD92E65A}"/>
          </ac:spMkLst>
        </pc:spChg>
        <pc:spChg chg="add del mod">
          <ac:chgData name="Marcus, Justine" userId="db187fe8-c4a6-421a-9112-f21d123f5a46" providerId="ADAL" clId="{14D23BA0-376C-4EA7-B317-F50965687F3A}" dt="2022-03-28T20:30:07.899" v="2893" actId="478"/>
          <ac:spMkLst>
            <pc:docMk/>
            <pc:sldMk cId="3058624265" sldId="376"/>
            <ac:spMk id="7" creationId="{A4D54D99-5130-4932-8056-CA69C847B20B}"/>
          </ac:spMkLst>
        </pc:spChg>
        <pc:spChg chg="add del mod">
          <ac:chgData name="Marcus, Justine" userId="db187fe8-c4a6-421a-9112-f21d123f5a46" providerId="ADAL" clId="{14D23BA0-376C-4EA7-B317-F50965687F3A}" dt="2022-03-28T20:22:33.376" v="2610"/>
          <ac:spMkLst>
            <pc:docMk/>
            <pc:sldMk cId="3058624265" sldId="376"/>
            <ac:spMk id="8" creationId="{B1D19AF6-09D0-416D-9F2A-6E7236A5F943}"/>
          </ac:spMkLst>
        </pc:spChg>
        <pc:spChg chg="add del mod">
          <ac:chgData name="Marcus, Justine" userId="db187fe8-c4a6-421a-9112-f21d123f5a46" providerId="ADAL" clId="{14D23BA0-376C-4EA7-B317-F50965687F3A}" dt="2022-03-28T20:29:21.475" v="2884" actId="478"/>
          <ac:spMkLst>
            <pc:docMk/>
            <pc:sldMk cId="3058624265" sldId="376"/>
            <ac:spMk id="9" creationId="{174A6C03-C4DD-4360-A056-62D7B245125C}"/>
          </ac:spMkLst>
        </pc:spChg>
        <pc:spChg chg="add del mod">
          <ac:chgData name="Marcus, Justine" userId="db187fe8-c4a6-421a-9112-f21d123f5a46" providerId="ADAL" clId="{14D23BA0-376C-4EA7-B317-F50965687F3A}" dt="2022-03-29T01:52:51.466" v="3989" actId="478"/>
          <ac:spMkLst>
            <pc:docMk/>
            <pc:sldMk cId="3058624265" sldId="376"/>
            <ac:spMk id="10" creationId="{BA7FAD8E-A4D2-4B7D-A241-FD3FC13AA8FA}"/>
          </ac:spMkLst>
        </pc:spChg>
        <pc:spChg chg="add mod">
          <ac:chgData name="Marcus, Justine" userId="db187fe8-c4a6-421a-9112-f21d123f5a46" providerId="ADAL" clId="{14D23BA0-376C-4EA7-B317-F50965687F3A}" dt="2022-03-29T02:00:11.573" v="4237" actId="1036"/>
          <ac:spMkLst>
            <pc:docMk/>
            <pc:sldMk cId="3058624265" sldId="376"/>
            <ac:spMk id="11" creationId="{C3210D36-96EF-45C0-A55B-FBDD8183E26C}"/>
          </ac:spMkLst>
        </pc:spChg>
        <pc:spChg chg="add mod ord">
          <ac:chgData name="Marcus, Justine" userId="db187fe8-c4a6-421a-9112-f21d123f5a46" providerId="ADAL" clId="{14D23BA0-376C-4EA7-B317-F50965687F3A}" dt="2022-03-29T02:00:11.573" v="4237" actId="1036"/>
          <ac:spMkLst>
            <pc:docMk/>
            <pc:sldMk cId="3058624265" sldId="376"/>
            <ac:spMk id="12" creationId="{DA048F18-608F-44E7-87ED-038F21BE2D7F}"/>
          </ac:spMkLst>
        </pc:spChg>
        <pc:spChg chg="add del mod">
          <ac:chgData name="Marcus, Justine" userId="db187fe8-c4a6-421a-9112-f21d123f5a46" providerId="ADAL" clId="{14D23BA0-376C-4EA7-B317-F50965687F3A}" dt="2022-03-29T01:29:40.069" v="3707" actId="478"/>
          <ac:spMkLst>
            <pc:docMk/>
            <pc:sldMk cId="3058624265" sldId="376"/>
            <ac:spMk id="13" creationId="{C8E1517A-7880-4C89-A3F6-34AB8224CB7E}"/>
          </ac:spMkLst>
        </pc:spChg>
        <pc:spChg chg="add del mod">
          <ac:chgData name="Marcus, Justine" userId="db187fe8-c4a6-421a-9112-f21d123f5a46" providerId="ADAL" clId="{14D23BA0-376C-4EA7-B317-F50965687F3A}" dt="2022-03-28T20:30:29.948" v="2894" actId="478"/>
          <ac:spMkLst>
            <pc:docMk/>
            <pc:sldMk cId="3058624265" sldId="376"/>
            <ac:spMk id="14" creationId="{CFA7A992-A8F6-4B4F-8682-26E49177C882}"/>
          </ac:spMkLst>
        </pc:spChg>
        <pc:spChg chg="add mod ord">
          <ac:chgData name="Marcus, Justine" userId="db187fe8-c4a6-421a-9112-f21d123f5a46" providerId="ADAL" clId="{14D23BA0-376C-4EA7-B317-F50965687F3A}" dt="2022-03-29T02:00:11.573" v="4237" actId="1036"/>
          <ac:spMkLst>
            <pc:docMk/>
            <pc:sldMk cId="3058624265" sldId="376"/>
            <ac:spMk id="16" creationId="{68509CB2-6522-4A41-B988-352CB9BDAA32}"/>
          </ac:spMkLst>
        </pc:spChg>
        <pc:spChg chg="add del mod">
          <ac:chgData name="Marcus, Justine" userId="db187fe8-c4a6-421a-9112-f21d123f5a46" providerId="ADAL" clId="{14D23BA0-376C-4EA7-B317-F50965687F3A}" dt="2022-03-28T23:25:21.471" v="2922" actId="478"/>
          <ac:spMkLst>
            <pc:docMk/>
            <pc:sldMk cId="3058624265" sldId="376"/>
            <ac:spMk id="19" creationId="{8D5658E9-F836-4EC1-92FB-706B87C6EB33}"/>
          </ac:spMkLst>
        </pc:spChg>
        <pc:spChg chg="add del">
          <ac:chgData name="Marcus, Justine" userId="db187fe8-c4a6-421a-9112-f21d123f5a46" providerId="ADAL" clId="{14D23BA0-376C-4EA7-B317-F50965687F3A}" dt="2022-03-29T19:01:18.546" v="4248" actId="22"/>
          <ac:spMkLst>
            <pc:docMk/>
            <pc:sldMk cId="3058624265" sldId="376"/>
            <ac:spMk id="19" creationId="{A458AB63-AE62-4307-A7B6-C88BDF9E5586}"/>
          </ac:spMkLst>
        </pc:spChg>
        <pc:spChg chg="add del mod">
          <ac:chgData name="Marcus, Justine" userId="db187fe8-c4a6-421a-9112-f21d123f5a46" providerId="ADAL" clId="{14D23BA0-376C-4EA7-B317-F50965687F3A}" dt="2022-03-29T01:20:42.569" v="3596" actId="478"/>
          <ac:spMkLst>
            <pc:docMk/>
            <pc:sldMk cId="3058624265" sldId="376"/>
            <ac:spMk id="20" creationId="{41C995B5-B887-42B9-B18D-7C5DB45634DA}"/>
          </ac:spMkLst>
        </pc:spChg>
        <pc:spChg chg="add del mod">
          <ac:chgData name="Marcus, Justine" userId="db187fe8-c4a6-421a-9112-f21d123f5a46" providerId="ADAL" clId="{14D23BA0-376C-4EA7-B317-F50965687F3A}" dt="2022-03-29T01:20:14.485" v="3577" actId="478"/>
          <ac:spMkLst>
            <pc:docMk/>
            <pc:sldMk cId="3058624265" sldId="376"/>
            <ac:spMk id="21" creationId="{5D3E989D-7DD9-4D4C-9C79-D5BBE513BBFD}"/>
          </ac:spMkLst>
        </pc:spChg>
        <pc:spChg chg="add del mod">
          <ac:chgData name="Marcus, Justine" userId="db187fe8-c4a6-421a-9112-f21d123f5a46" providerId="ADAL" clId="{14D23BA0-376C-4EA7-B317-F50965687F3A}" dt="2022-03-29T01:20:32.751" v="3583" actId="478"/>
          <ac:spMkLst>
            <pc:docMk/>
            <pc:sldMk cId="3058624265" sldId="376"/>
            <ac:spMk id="22" creationId="{2CDBB064-F799-4DDD-B61B-D9DC48D62D8A}"/>
          </ac:spMkLst>
        </pc:spChg>
        <pc:spChg chg="add mod">
          <ac:chgData name="Marcus, Justine" userId="db187fe8-c4a6-421a-9112-f21d123f5a46" providerId="ADAL" clId="{14D23BA0-376C-4EA7-B317-F50965687F3A}" dt="2022-03-29T02:00:11.573" v="4237" actId="1036"/>
          <ac:spMkLst>
            <pc:docMk/>
            <pc:sldMk cId="3058624265" sldId="376"/>
            <ac:spMk id="24" creationId="{E2F4584E-6CAB-4524-8F44-B906546386E1}"/>
          </ac:spMkLst>
        </pc:spChg>
        <pc:spChg chg="add del mod">
          <ac:chgData name="Marcus, Justine" userId="db187fe8-c4a6-421a-9112-f21d123f5a46" providerId="ADAL" clId="{14D23BA0-376C-4EA7-B317-F50965687F3A}" dt="2022-03-28T23:27:20.043" v="2980" actId="478"/>
          <ac:spMkLst>
            <pc:docMk/>
            <pc:sldMk cId="3058624265" sldId="376"/>
            <ac:spMk id="25" creationId="{5E34BE9F-B392-4D89-8FE0-9F4E2D7852C7}"/>
          </ac:spMkLst>
        </pc:spChg>
        <pc:spChg chg="add del mod">
          <ac:chgData name="Marcus, Justine" userId="db187fe8-c4a6-421a-9112-f21d123f5a46" providerId="ADAL" clId="{14D23BA0-376C-4EA7-B317-F50965687F3A}" dt="2022-03-29T00:51:25.626" v="3293" actId="478"/>
          <ac:spMkLst>
            <pc:docMk/>
            <pc:sldMk cId="3058624265" sldId="376"/>
            <ac:spMk id="27" creationId="{704AD855-2BEF-40AF-A8C5-94D9498AA6CC}"/>
          </ac:spMkLst>
        </pc:spChg>
        <pc:spChg chg="add mod">
          <ac:chgData name="Marcus, Justine" userId="db187fe8-c4a6-421a-9112-f21d123f5a46" providerId="ADAL" clId="{14D23BA0-376C-4EA7-B317-F50965687F3A}" dt="2022-03-29T01:55:20.639" v="4131" actId="1036"/>
          <ac:spMkLst>
            <pc:docMk/>
            <pc:sldMk cId="3058624265" sldId="376"/>
            <ac:spMk id="28" creationId="{D110C467-1B8A-43B2-BEEE-DBE1F2B403CE}"/>
          </ac:spMkLst>
        </pc:spChg>
        <pc:spChg chg="add del mod">
          <ac:chgData name="Marcus, Justine" userId="db187fe8-c4a6-421a-9112-f21d123f5a46" providerId="ADAL" clId="{14D23BA0-376C-4EA7-B317-F50965687F3A}" dt="2022-03-29T01:59:08.923" v="4220" actId="20577"/>
          <ac:spMkLst>
            <pc:docMk/>
            <pc:sldMk cId="3058624265" sldId="376"/>
            <ac:spMk id="30" creationId="{450D0D0F-9406-474F-A0E9-AB5D5A4CBD21}"/>
          </ac:spMkLst>
        </pc:spChg>
        <pc:spChg chg="add del mod">
          <ac:chgData name="Marcus, Justine" userId="db187fe8-c4a6-421a-9112-f21d123f5a46" providerId="ADAL" clId="{14D23BA0-376C-4EA7-B317-F50965687F3A}" dt="2022-03-29T00:47:56.875" v="3280" actId="478"/>
          <ac:spMkLst>
            <pc:docMk/>
            <pc:sldMk cId="3058624265" sldId="376"/>
            <ac:spMk id="31" creationId="{9EAFE309-B27B-425B-8B99-6514DC16AEB4}"/>
          </ac:spMkLst>
        </pc:spChg>
        <pc:spChg chg="add del mod">
          <ac:chgData name="Marcus, Justine" userId="db187fe8-c4a6-421a-9112-f21d123f5a46" providerId="ADAL" clId="{14D23BA0-376C-4EA7-B317-F50965687F3A}" dt="2022-03-29T01:30:41.487" v="3712" actId="478"/>
          <ac:spMkLst>
            <pc:docMk/>
            <pc:sldMk cId="3058624265" sldId="376"/>
            <ac:spMk id="32" creationId="{59BC7483-A43C-4A00-A460-F2D63601FA39}"/>
          </ac:spMkLst>
        </pc:spChg>
        <pc:spChg chg="add del mod">
          <ac:chgData name="Marcus, Justine" userId="db187fe8-c4a6-421a-9112-f21d123f5a46" providerId="ADAL" clId="{14D23BA0-376C-4EA7-B317-F50965687F3A}" dt="2022-03-29T01:36:34.337" v="3827" actId="478"/>
          <ac:spMkLst>
            <pc:docMk/>
            <pc:sldMk cId="3058624265" sldId="376"/>
            <ac:spMk id="33" creationId="{8A86EE92-B0D4-4ADC-90FD-9BDE0E7D7DC1}"/>
          </ac:spMkLst>
        </pc:spChg>
        <pc:spChg chg="add del mod">
          <ac:chgData name="Marcus, Justine" userId="db187fe8-c4a6-421a-9112-f21d123f5a46" providerId="ADAL" clId="{14D23BA0-376C-4EA7-B317-F50965687F3A}" dt="2022-03-29T01:21:12.042" v="3604" actId="478"/>
          <ac:spMkLst>
            <pc:docMk/>
            <pc:sldMk cId="3058624265" sldId="376"/>
            <ac:spMk id="34" creationId="{B0CE27B4-88CF-4A4C-B274-4432FFFA5641}"/>
          </ac:spMkLst>
        </pc:spChg>
        <pc:spChg chg="add mod">
          <ac:chgData name="Marcus, Justine" userId="db187fe8-c4a6-421a-9112-f21d123f5a46" providerId="ADAL" clId="{14D23BA0-376C-4EA7-B317-F50965687F3A}" dt="2022-03-29T01:55:20.639" v="4131" actId="1036"/>
          <ac:spMkLst>
            <pc:docMk/>
            <pc:sldMk cId="3058624265" sldId="376"/>
            <ac:spMk id="36" creationId="{24AE23CA-803F-4961-8365-666A0E4F872D}"/>
          </ac:spMkLst>
        </pc:spChg>
        <pc:spChg chg="add del mod">
          <ac:chgData name="Marcus, Justine" userId="db187fe8-c4a6-421a-9112-f21d123f5a46" providerId="ADAL" clId="{14D23BA0-376C-4EA7-B317-F50965687F3A}" dt="2022-03-29T01:29:03.603" v="3702" actId="478"/>
          <ac:spMkLst>
            <pc:docMk/>
            <pc:sldMk cId="3058624265" sldId="376"/>
            <ac:spMk id="37" creationId="{7E08FE23-556E-4113-A7B7-BD2064F7A245}"/>
          </ac:spMkLst>
        </pc:spChg>
        <pc:spChg chg="add mod">
          <ac:chgData name="Marcus, Justine" userId="db187fe8-c4a6-421a-9112-f21d123f5a46" providerId="ADAL" clId="{14D23BA0-376C-4EA7-B317-F50965687F3A}" dt="2022-03-29T01:55:20.639" v="4131" actId="1036"/>
          <ac:spMkLst>
            <pc:docMk/>
            <pc:sldMk cId="3058624265" sldId="376"/>
            <ac:spMk id="38" creationId="{792A71DB-4686-43DB-A5EE-BB79A8D019B0}"/>
          </ac:spMkLst>
        </pc:spChg>
        <pc:spChg chg="add mod">
          <ac:chgData name="Marcus, Justine" userId="db187fe8-c4a6-421a-9112-f21d123f5a46" providerId="ADAL" clId="{14D23BA0-376C-4EA7-B317-F50965687F3A}" dt="2022-03-29T01:52:25.239" v="3960" actId="14100"/>
          <ac:spMkLst>
            <pc:docMk/>
            <pc:sldMk cId="3058624265" sldId="376"/>
            <ac:spMk id="39" creationId="{B8F9A471-BE61-45F3-8BB7-B09C5CAA5B77}"/>
          </ac:spMkLst>
        </pc:spChg>
        <pc:spChg chg="add mod">
          <ac:chgData name="Marcus, Justine" userId="db187fe8-c4a6-421a-9112-f21d123f5a46" providerId="ADAL" clId="{14D23BA0-376C-4EA7-B317-F50965687F3A}" dt="2022-03-29T01:59:59.623" v="4229" actId="1036"/>
          <ac:spMkLst>
            <pc:docMk/>
            <pc:sldMk cId="3058624265" sldId="376"/>
            <ac:spMk id="40" creationId="{F18C0DA8-6960-4F7C-9292-F9C4DDA01700}"/>
          </ac:spMkLst>
        </pc:spChg>
        <pc:spChg chg="add del mod">
          <ac:chgData name="Marcus, Justine" userId="db187fe8-c4a6-421a-9112-f21d123f5a46" providerId="ADAL" clId="{14D23BA0-376C-4EA7-B317-F50965687F3A}" dt="2022-03-29T01:54:08.872" v="4078"/>
          <ac:spMkLst>
            <pc:docMk/>
            <pc:sldMk cId="3058624265" sldId="376"/>
            <ac:spMk id="41" creationId="{563AC9CA-4163-4B69-B228-7744BCD74912}"/>
          </ac:spMkLst>
        </pc:spChg>
        <pc:spChg chg="add mod">
          <ac:chgData name="Marcus, Justine" userId="db187fe8-c4a6-421a-9112-f21d123f5a46" providerId="ADAL" clId="{14D23BA0-376C-4EA7-B317-F50965687F3A}" dt="2022-03-29T02:00:03.039" v="4230" actId="1076"/>
          <ac:spMkLst>
            <pc:docMk/>
            <pc:sldMk cId="3058624265" sldId="376"/>
            <ac:spMk id="42" creationId="{9043396D-DCDC-4E7E-BA23-C580258E0078}"/>
          </ac:spMkLst>
        </pc:spChg>
        <pc:spChg chg="add mod">
          <ac:chgData name="Marcus, Justine" userId="db187fe8-c4a6-421a-9112-f21d123f5a46" providerId="ADAL" clId="{14D23BA0-376C-4EA7-B317-F50965687F3A}" dt="2022-03-29T01:58:41.006" v="4196" actId="404"/>
          <ac:spMkLst>
            <pc:docMk/>
            <pc:sldMk cId="3058624265" sldId="376"/>
            <ac:spMk id="43" creationId="{4BDF08D9-9FC3-42D3-B918-53C1051BA0B9}"/>
          </ac:spMkLst>
        </pc:spChg>
        <pc:graphicFrameChg chg="add mod modGraphic">
          <ac:chgData name="Marcus, Justine" userId="db187fe8-c4a6-421a-9112-f21d123f5a46" providerId="ADAL" clId="{14D23BA0-376C-4EA7-B317-F50965687F3A}" dt="2022-03-29T01:55:20.639" v="4131" actId="1036"/>
          <ac:graphicFrameMkLst>
            <pc:docMk/>
            <pc:sldMk cId="3058624265" sldId="376"/>
            <ac:graphicFrameMk id="5" creationId="{C95E7EF3-5C82-4495-8174-126B8FEE13BF}"/>
          </ac:graphicFrameMkLst>
        </pc:graphicFrameChg>
        <pc:picChg chg="add del">
          <ac:chgData name="Marcus, Justine" userId="db187fe8-c4a6-421a-9112-f21d123f5a46" providerId="ADAL" clId="{14D23BA0-376C-4EA7-B317-F50965687F3A}" dt="2022-03-28T20:32:56.923" v="2898" actId="478"/>
          <ac:picMkLst>
            <pc:docMk/>
            <pc:sldMk cId="3058624265" sldId="376"/>
            <ac:picMk id="1026" creationId="{0D4D0915-409F-41DF-9EC3-C5C649422CDB}"/>
          </ac:picMkLst>
        </pc:picChg>
        <pc:picChg chg="add mod">
          <ac:chgData name="Marcus, Justine" userId="db187fe8-c4a6-421a-9112-f21d123f5a46" providerId="ADAL" clId="{14D23BA0-376C-4EA7-B317-F50965687F3A}" dt="2022-03-29T01:55:20.639" v="4131" actId="1036"/>
          <ac:picMkLst>
            <pc:docMk/>
            <pc:sldMk cId="3058624265" sldId="376"/>
            <ac:picMk id="1028" creationId="{EE39D561-8661-4281-9C9B-D998BC45BC9D}"/>
          </ac:picMkLst>
        </pc:picChg>
        <pc:picChg chg="add del mod">
          <ac:chgData name="Marcus, Justine" userId="db187fe8-c4a6-421a-9112-f21d123f5a46" providerId="ADAL" clId="{14D23BA0-376C-4EA7-B317-F50965687F3A}" dt="2022-03-29T02:02:53.790" v="4241" actId="478"/>
          <ac:picMkLst>
            <pc:docMk/>
            <pc:sldMk cId="3058624265" sldId="376"/>
            <ac:picMk id="1030" creationId="{5F47E984-200C-43C1-ABD5-891A95614EA1}"/>
          </ac:picMkLst>
        </pc:picChg>
        <pc:cxnChg chg="add del mod">
          <ac:chgData name="Marcus, Justine" userId="db187fe8-c4a6-421a-9112-f21d123f5a46" providerId="ADAL" clId="{14D23BA0-376C-4EA7-B317-F50965687F3A}" dt="2022-03-28T23:31:57.099" v="3045" actId="478"/>
          <ac:cxnSpMkLst>
            <pc:docMk/>
            <pc:sldMk cId="3058624265" sldId="376"/>
            <ac:cxnSpMk id="17" creationId="{4F2F4315-1E57-42B2-9641-D48426CE832B}"/>
          </ac:cxnSpMkLst>
        </pc:cxnChg>
        <pc:cxnChg chg="add del mod">
          <ac:chgData name="Marcus, Justine" userId="db187fe8-c4a6-421a-9112-f21d123f5a46" providerId="ADAL" clId="{14D23BA0-376C-4EA7-B317-F50965687F3A}" dt="2022-03-28T23:25:24.235" v="2923" actId="478"/>
          <ac:cxnSpMkLst>
            <pc:docMk/>
            <pc:sldMk cId="3058624265" sldId="376"/>
            <ac:cxnSpMk id="18" creationId="{26ACA3F2-B592-4AED-AB4D-C8EC3128E021}"/>
          </ac:cxnSpMkLst>
        </pc:cxnChg>
        <pc:cxnChg chg="add del mod">
          <ac:chgData name="Marcus, Justine" userId="db187fe8-c4a6-421a-9112-f21d123f5a46" providerId="ADAL" clId="{14D23BA0-376C-4EA7-B317-F50965687F3A}" dt="2022-03-28T23:32:05.387" v="3047" actId="478"/>
          <ac:cxnSpMkLst>
            <pc:docMk/>
            <pc:sldMk cId="3058624265" sldId="376"/>
            <ac:cxnSpMk id="23" creationId="{6FE72821-ED97-4C72-97F8-6283B5342AEE}"/>
          </ac:cxnSpMkLst>
        </pc:cxnChg>
        <pc:cxnChg chg="add del mod">
          <ac:chgData name="Marcus, Justine" userId="db187fe8-c4a6-421a-9112-f21d123f5a46" providerId="ADAL" clId="{14D23BA0-376C-4EA7-B317-F50965687F3A}" dt="2022-03-28T23:27:20.043" v="2980" actId="478"/>
          <ac:cxnSpMkLst>
            <pc:docMk/>
            <pc:sldMk cId="3058624265" sldId="376"/>
            <ac:cxnSpMk id="26" creationId="{B2F86B67-445D-46EC-B043-2B5E6DFBB522}"/>
          </ac:cxnSpMkLst>
        </pc:cxnChg>
      </pc:sldChg>
      <pc:sldChg chg="delSp modSp add mod">
        <pc:chgData name="Marcus, Justine" userId="db187fe8-c4a6-421a-9112-f21d123f5a46" providerId="ADAL" clId="{14D23BA0-376C-4EA7-B317-F50965687F3A}" dt="2022-03-30T23:54:07.521" v="4885" actId="478"/>
        <pc:sldMkLst>
          <pc:docMk/>
          <pc:sldMk cId="3154605893" sldId="376"/>
        </pc:sldMkLst>
        <pc:spChg chg="del">
          <ac:chgData name="Marcus, Justine" userId="db187fe8-c4a6-421a-9112-f21d123f5a46" providerId="ADAL" clId="{14D23BA0-376C-4EA7-B317-F50965687F3A}" dt="2022-03-30T23:53:59.107" v="4880" actId="478"/>
          <ac:spMkLst>
            <pc:docMk/>
            <pc:sldMk cId="3154605893" sldId="376"/>
            <ac:spMk id="397" creationId="{00000000-0000-0000-0000-000000000000}"/>
          </ac:spMkLst>
        </pc:spChg>
        <pc:spChg chg="del">
          <ac:chgData name="Marcus, Justine" userId="db187fe8-c4a6-421a-9112-f21d123f5a46" providerId="ADAL" clId="{14D23BA0-376C-4EA7-B317-F50965687F3A}" dt="2022-03-30T23:53:59.107" v="4880" actId="478"/>
          <ac:spMkLst>
            <pc:docMk/>
            <pc:sldMk cId="3154605893" sldId="376"/>
            <ac:spMk id="401" creationId="{00000000-0000-0000-0000-000000000000}"/>
          </ac:spMkLst>
        </pc:spChg>
        <pc:spChg chg="del">
          <ac:chgData name="Marcus, Justine" userId="db187fe8-c4a6-421a-9112-f21d123f5a46" providerId="ADAL" clId="{14D23BA0-376C-4EA7-B317-F50965687F3A}" dt="2022-03-30T23:53:59.107" v="4880" actId="478"/>
          <ac:spMkLst>
            <pc:docMk/>
            <pc:sldMk cId="3154605893" sldId="376"/>
            <ac:spMk id="411" creationId="{00000000-0000-0000-0000-000000000000}"/>
          </ac:spMkLst>
        </pc:spChg>
        <pc:spChg chg="del">
          <ac:chgData name="Marcus, Justine" userId="db187fe8-c4a6-421a-9112-f21d123f5a46" providerId="ADAL" clId="{14D23BA0-376C-4EA7-B317-F50965687F3A}" dt="2022-03-30T23:53:59.107" v="4880" actId="478"/>
          <ac:spMkLst>
            <pc:docMk/>
            <pc:sldMk cId="3154605893" sldId="376"/>
            <ac:spMk id="412" creationId="{00000000-0000-0000-0000-000000000000}"/>
          </ac:spMkLst>
        </pc:spChg>
        <pc:spChg chg="del">
          <ac:chgData name="Marcus, Justine" userId="db187fe8-c4a6-421a-9112-f21d123f5a46" providerId="ADAL" clId="{14D23BA0-376C-4EA7-B317-F50965687F3A}" dt="2022-03-30T23:54:02.855" v="4881" actId="478"/>
          <ac:spMkLst>
            <pc:docMk/>
            <pc:sldMk cId="3154605893" sldId="376"/>
            <ac:spMk id="417" creationId="{00000000-0000-0000-0000-000000000000}"/>
          </ac:spMkLst>
        </pc:spChg>
        <pc:spChg chg="del">
          <ac:chgData name="Marcus, Justine" userId="db187fe8-c4a6-421a-9112-f21d123f5a46" providerId="ADAL" clId="{14D23BA0-376C-4EA7-B317-F50965687F3A}" dt="2022-03-30T23:54:04.641" v="4883" actId="478"/>
          <ac:spMkLst>
            <pc:docMk/>
            <pc:sldMk cId="3154605893" sldId="376"/>
            <ac:spMk id="418" creationId="{00000000-0000-0000-0000-000000000000}"/>
          </ac:spMkLst>
        </pc:spChg>
        <pc:spChg chg="del">
          <ac:chgData name="Marcus, Justine" userId="db187fe8-c4a6-421a-9112-f21d123f5a46" providerId="ADAL" clId="{14D23BA0-376C-4EA7-B317-F50965687F3A}" dt="2022-03-30T23:54:06.072" v="4884" actId="478"/>
          <ac:spMkLst>
            <pc:docMk/>
            <pc:sldMk cId="3154605893" sldId="376"/>
            <ac:spMk id="421" creationId="{00000000-0000-0000-0000-000000000000}"/>
          </ac:spMkLst>
        </pc:spChg>
        <pc:spChg chg="del">
          <ac:chgData name="Marcus, Justine" userId="db187fe8-c4a6-421a-9112-f21d123f5a46" providerId="ADAL" clId="{14D23BA0-376C-4EA7-B317-F50965687F3A}" dt="2022-03-30T23:53:59.107" v="4880" actId="478"/>
          <ac:spMkLst>
            <pc:docMk/>
            <pc:sldMk cId="3154605893" sldId="376"/>
            <ac:spMk id="422" creationId="{00000000-0000-0000-0000-000000000000}"/>
          </ac:spMkLst>
        </pc:spChg>
        <pc:spChg chg="del">
          <ac:chgData name="Marcus, Justine" userId="db187fe8-c4a6-421a-9112-f21d123f5a46" providerId="ADAL" clId="{14D23BA0-376C-4EA7-B317-F50965687F3A}" dt="2022-03-30T23:54:04.004" v="4882" actId="478"/>
          <ac:spMkLst>
            <pc:docMk/>
            <pc:sldMk cId="3154605893" sldId="376"/>
            <ac:spMk id="423" creationId="{00000000-0000-0000-0000-000000000000}"/>
          </ac:spMkLst>
        </pc:spChg>
        <pc:spChg chg="del">
          <ac:chgData name="Marcus, Justine" userId="db187fe8-c4a6-421a-9112-f21d123f5a46" providerId="ADAL" clId="{14D23BA0-376C-4EA7-B317-F50965687F3A}" dt="2022-03-30T23:54:07.521" v="4885" actId="478"/>
          <ac:spMkLst>
            <pc:docMk/>
            <pc:sldMk cId="3154605893" sldId="376"/>
            <ac:spMk id="424" creationId="{00000000-0000-0000-0000-000000000000}"/>
          </ac:spMkLst>
        </pc:spChg>
        <pc:spChg chg="mod">
          <ac:chgData name="Marcus, Justine" userId="db187fe8-c4a6-421a-9112-f21d123f5a46" providerId="ADAL" clId="{14D23BA0-376C-4EA7-B317-F50965687F3A}" dt="2022-03-30T23:53:10.135" v="4877" actId="6549"/>
          <ac:spMkLst>
            <pc:docMk/>
            <pc:sldMk cId="3154605893" sldId="376"/>
            <ac:spMk id="426" creationId="{00000000-0000-0000-0000-000000000000}"/>
          </ac:spMkLst>
        </pc:spChg>
      </pc:sldChg>
      <pc:sldChg chg="add">
        <pc:chgData name="Marcus, Justine" userId="db187fe8-c4a6-421a-9112-f21d123f5a46" providerId="ADAL" clId="{14D23BA0-376C-4EA7-B317-F50965687F3A}" dt="2022-03-30T23:53:52.358" v="4879" actId="2890"/>
        <pc:sldMkLst>
          <pc:docMk/>
          <pc:sldMk cId="1569613853" sldId="377"/>
        </pc:sldMkLst>
      </pc:sldChg>
      <pc:sldMasterChg chg="del delSldLayout">
        <pc:chgData name="Marcus, Justine" userId="db187fe8-c4a6-421a-9112-f21d123f5a46" providerId="ADAL" clId="{14D23BA0-376C-4EA7-B317-F50965687F3A}" dt="2022-03-29T02:34:22.302" v="4242" actId="47"/>
        <pc:sldMasterMkLst>
          <pc:docMk/>
          <pc:sldMasterMk cId="0" sldId="2147483659"/>
        </pc:sldMasterMkLst>
        <pc:sldLayoutChg chg="del">
          <pc:chgData name="Marcus, Justine" userId="db187fe8-c4a6-421a-9112-f21d123f5a46" providerId="ADAL" clId="{14D23BA0-376C-4EA7-B317-F50965687F3A}" dt="2022-03-26T01:06:15.807" v="1541" actId="47"/>
          <pc:sldLayoutMkLst>
            <pc:docMk/>
            <pc:sldMasterMk cId="0" sldId="2147483659"/>
            <pc:sldLayoutMk cId="0" sldId="2147483648"/>
          </pc:sldLayoutMkLst>
        </pc:sldLayoutChg>
        <pc:sldLayoutChg chg="del">
          <pc:chgData name="Marcus, Justine" userId="db187fe8-c4a6-421a-9112-f21d123f5a46" providerId="ADAL" clId="{14D23BA0-376C-4EA7-B317-F50965687F3A}" dt="2022-03-26T00:36:36.568" v="749" actId="47"/>
          <pc:sldLayoutMkLst>
            <pc:docMk/>
            <pc:sldMasterMk cId="0" sldId="2147483659"/>
            <pc:sldLayoutMk cId="0" sldId="2147483649"/>
          </pc:sldLayoutMkLst>
        </pc:sldLayoutChg>
        <pc:sldLayoutChg chg="del">
          <pc:chgData name="Marcus, Justine" userId="db187fe8-c4a6-421a-9112-f21d123f5a46" providerId="ADAL" clId="{14D23BA0-376C-4EA7-B317-F50965687F3A}" dt="2022-03-26T01:22:26.492" v="2039" actId="47"/>
          <pc:sldLayoutMkLst>
            <pc:docMk/>
            <pc:sldMasterMk cId="0" sldId="2147483659"/>
            <pc:sldLayoutMk cId="0" sldId="2147483650"/>
          </pc:sldLayoutMkLst>
        </pc:sldLayoutChg>
        <pc:sldLayoutChg chg="del">
          <pc:chgData name="Marcus, Justine" userId="db187fe8-c4a6-421a-9112-f21d123f5a46" providerId="ADAL" clId="{14D23BA0-376C-4EA7-B317-F50965687F3A}" dt="2022-03-29T02:34:22.302" v="4242" actId="47"/>
          <pc:sldLayoutMkLst>
            <pc:docMk/>
            <pc:sldMasterMk cId="0" sldId="2147483659"/>
            <pc:sldLayoutMk cId="0" sldId="2147483651"/>
          </pc:sldLayoutMkLst>
        </pc:sldLayoutChg>
        <pc:sldLayoutChg chg="del">
          <pc:chgData name="Marcus, Justine" userId="db187fe8-c4a6-421a-9112-f21d123f5a46" providerId="ADAL" clId="{14D23BA0-376C-4EA7-B317-F50965687F3A}" dt="2022-03-29T02:34:22.302" v="4242" actId="47"/>
          <pc:sldLayoutMkLst>
            <pc:docMk/>
            <pc:sldMasterMk cId="0" sldId="2147483659"/>
            <pc:sldLayoutMk cId="0" sldId="2147483653"/>
          </pc:sldLayoutMkLst>
        </pc:sldLayoutChg>
        <pc:sldLayoutChg chg="del">
          <pc:chgData name="Marcus, Justine" userId="db187fe8-c4a6-421a-9112-f21d123f5a46" providerId="ADAL" clId="{14D23BA0-376C-4EA7-B317-F50965687F3A}" dt="2022-03-29T02:34:22.302" v="4242" actId="47"/>
          <pc:sldLayoutMkLst>
            <pc:docMk/>
            <pc:sldMasterMk cId="0" sldId="2147483659"/>
            <pc:sldLayoutMk cId="0" sldId="2147483656"/>
          </pc:sldLayoutMkLst>
        </pc:sldLayoutChg>
        <pc:sldLayoutChg chg="del">
          <pc:chgData name="Marcus, Justine" userId="db187fe8-c4a6-421a-9112-f21d123f5a46" providerId="ADAL" clId="{14D23BA0-376C-4EA7-B317-F50965687F3A}" dt="2022-03-29T02:34:22.302" v="4242" actId="47"/>
          <pc:sldLayoutMkLst>
            <pc:docMk/>
            <pc:sldMasterMk cId="0" sldId="2147483659"/>
            <pc:sldLayoutMk cId="0" sldId="2147483657"/>
          </pc:sldLayoutMkLst>
        </pc:sldLayoutChg>
      </pc:sldMasterChg>
    </pc:docChg>
  </pc:docChgLst>
  <pc:docChgLst>
    <pc:chgData name="dsaver@bayareametro.gov" userId="S::urn:spo:guest#dsaver@bayareametro.gov::" providerId="AD" clId="Web-{D82FEBA8-F6B2-59EE-3682-7CA067EDF8BF}"/>
    <pc:docChg chg="modSld">
      <pc:chgData name="dsaver@bayareametro.gov" userId="S::urn:spo:guest#dsaver@bayareametro.gov::" providerId="AD" clId="Web-{D82FEBA8-F6B2-59EE-3682-7CA067EDF8BF}" dt="2022-03-30T05:42:08.625" v="1" actId="14100"/>
      <pc:docMkLst>
        <pc:docMk/>
      </pc:docMkLst>
      <pc:sldChg chg="modSp">
        <pc:chgData name="dsaver@bayareametro.gov" userId="S::urn:spo:guest#dsaver@bayareametro.gov::" providerId="AD" clId="Web-{D82FEBA8-F6B2-59EE-3682-7CA067EDF8BF}" dt="2022-03-30T05:42:08.625" v="1" actId="14100"/>
        <pc:sldMkLst>
          <pc:docMk/>
          <pc:sldMk cId="0" sldId="265"/>
        </pc:sldMkLst>
        <pc:spChg chg="mod">
          <ac:chgData name="dsaver@bayareametro.gov" userId="S::urn:spo:guest#dsaver@bayareametro.gov::" providerId="AD" clId="Web-{D82FEBA8-F6B2-59EE-3682-7CA067EDF8BF}" dt="2022-03-30T05:42:08.625" v="1" actId="14100"/>
          <ac:spMkLst>
            <pc:docMk/>
            <pc:sldMk cId="0" sldId="265"/>
            <ac:spMk id="42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nterprisecommunity.sharepoint.com/sites/NoCalSolutions/Shared%20Documents/General/10.%20Policy/4.%20Regional%20Policy/1.%20RHNA%202020/Final%20RHNA%20Alloc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47774121811546E-2"/>
          <c:y val="0.12102639899697171"/>
          <c:w val="0.88935351732337831"/>
          <c:h val="0.68838410467288913"/>
        </c:manualLayout>
      </c:layout>
      <c:barChart>
        <c:barDir val="col"/>
        <c:grouping val="clustered"/>
        <c:varyColors val="0"/>
        <c:ser>
          <c:idx val="0"/>
          <c:order val="0"/>
          <c:tx>
            <c:strRef>
              <c:f>'Summary Tables'!$B$26</c:f>
              <c:strCache>
                <c:ptCount val="1"/>
                <c:pt idx="0">
                  <c:v>RHNA 2015-2023</c:v>
                </c:pt>
              </c:strCache>
            </c:strRef>
          </c:tx>
          <c:spPr>
            <a:solidFill>
              <a:schemeClr val="accent1"/>
            </a:solidFill>
            <a:ln>
              <a:noFill/>
            </a:ln>
            <a:effectLst/>
          </c:spPr>
          <c:invertIfNegative val="0"/>
          <c:cat>
            <c:strRef>
              <c:f>'Summary Tables'!$A$27:$A$36</c:f>
              <c:strCache>
                <c:ptCount val="10"/>
                <c:pt idx="0">
                  <c:v>Alameda</c:v>
                </c:pt>
                <c:pt idx="1">
                  <c:v>Contra Costa</c:v>
                </c:pt>
                <c:pt idx="2">
                  <c:v>Marin</c:v>
                </c:pt>
                <c:pt idx="3">
                  <c:v>Napa</c:v>
                </c:pt>
                <c:pt idx="4">
                  <c:v>San Francisco</c:v>
                </c:pt>
                <c:pt idx="5">
                  <c:v>San Mateo</c:v>
                </c:pt>
                <c:pt idx="6">
                  <c:v>Santa Clara</c:v>
                </c:pt>
                <c:pt idx="7">
                  <c:v>Solano</c:v>
                </c:pt>
                <c:pt idx="8">
                  <c:v>Sonoma</c:v>
                </c:pt>
                <c:pt idx="9">
                  <c:v>Total</c:v>
                </c:pt>
              </c:strCache>
            </c:strRef>
          </c:cat>
          <c:val>
            <c:numRef>
              <c:f>'Summary Tables'!$B$27:$B$36</c:f>
              <c:numCache>
                <c:formatCode>#,##0</c:formatCode>
                <c:ptCount val="10"/>
                <c:pt idx="0">
                  <c:v>44036</c:v>
                </c:pt>
                <c:pt idx="1">
                  <c:v>20630</c:v>
                </c:pt>
                <c:pt idx="2">
                  <c:v>2298</c:v>
                </c:pt>
                <c:pt idx="3">
                  <c:v>1482</c:v>
                </c:pt>
                <c:pt idx="4">
                  <c:v>28869</c:v>
                </c:pt>
                <c:pt idx="5">
                  <c:v>16418</c:v>
                </c:pt>
                <c:pt idx="6">
                  <c:v>58836</c:v>
                </c:pt>
                <c:pt idx="7">
                  <c:v>6977</c:v>
                </c:pt>
                <c:pt idx="8">
                  <c:v>8444</c:v>
                </c:pt>
                <c:pt idx="9" formatCode="_(* #,##0_);_(* \(#,##0\);_(* &quot;-&quot;??_);_(@_)">
                  <c:v>187990</c:v>
                </c:pt>
              </c:numCache>
            </c:numRef>
          </c:val>
          <c:extLst>
            <c:ext xmlns:c16="http://schemas.microsoft.com/office/drawing/2014/chart" uri="{C3380CC4-5D6E-409C-BE32-E72D297353CC}">
              <c16:uniqueId val="{00000000-AF4E-4397-B0A3-D0AEFB10FDA5}"/>
            </c:ext>
          </c:extLst>
        </c:ser>
        <c:ser>
          <c:idx val="1"/>
          <c:order val="1"/>
          <c:tx>
            <c:strRef>
              <c:f>'Summary Tables'!$C$26</c:f>
              <c:strCache>
                <c:ptCount val="1"/>
                <c:pt idx="0">
                  <c:v>RHNA 2023-2031</c:v>
                </c:pt>
              </c:strCache>
            </c:strRef>
          </c:tx>
          <c:spPr>
            <a:solidFill>
              <a:schemeClr val="accent5"/>
            </a:solidFill>
            <a:ln>
              <a:noFill/>
            </a:ln>
            <a:effectLst/>
          </c:spPr>
          <c:invertIfNegative val="0"/>
          <c:cat>
            <c:strRef>
              <c:f>'Summary Tables'!$A$27:$A$36</c:f>
              <c:strCache>
                <c:ptCount val="10"/>
                <c:pt idx="0">
                  <c:v>Alameda</c:v>
                </c:pt>
                <c:pt idx="1">
                  <c:v>Contra Costa</c:v>
                </c:pt>
                <c:pt idx="2">
                  <c:v>Marin</c:v>
                </c:pt>
                <c:pt idx="3">
                  <c:v>Napa</c:v>
                </c:pt>
                <c:pt idx="4">
                  <c:v>San Francisco</c:v>
                </c:pt>
                <c:pt idx="5">
                  <c:v>San Mateo</c:v>
                </c:pt>
                <c:pt idx="6">
                  <c:v>Santa Clara</c:v>
                </c:pt>
                <c:pt idx="7">
                  <c:v>Solano</c:v>
                </c:pt>
                <c:pt idx="8">
                  <c:v>Sonoma</c:v>
                </c:pt>
                <c:pt idx="9">
                  <c:v>Total</c:v>
                </c:pt>
              </c:strCache>
            </c:strRef>
          </c:cat>
          <c:val>
            <c:numRef>
              <c:f>'Summary Tables'!$C$27:$C$36</c:f>
              <c:numCache>
                <c:formatCode>_(* #,##0_);_(* \(#,##0\);_(* "-"??_);_(@_)</c:formatCode>
                <c:ptCount val="10"/>
                <c:pt idx="0">
                  <c:v>88997</c:v>
                </c:pt>
                <c:pt idx="1">
                  <c:v>49043</c:v>
                </c:pt>
                <c:pt idx="2">
                  <c:v>14405</c:v>
                </c:pt>
                <c:pt idx="3">
                  <c:v>3844</c:v>
                </c:pt>
                <c:pt idx="4">
                  <c:v>82069</c:v>
                </c:pt>
                <c:pt idx="5">
                  <c:v>47687</c:v>
                </c:pt>
                <c:pt idx="6">
                  <c:v>129577</c:v>
                </c:pt>
                <c:pt idx="7">
                  <c:v>10992</c:v>
                </c:pt>
                <c:pt idx="8">
                  <c:v>14562</c:v>
                </c:pt>
                <c:pt idx="9">
                  <c:v>441176</c:v>
                </c:pt>
              </c:numCache>
            </c:numRef>
          </c:val>
          <c:extLst>
            <c:ext xmlns:c16="http://schemas.microsoft.com/office/drawing/2014/chart" uri="{C3380CC4-5D6E-409C-BE32-E72D297353CC}">
              <c16:uniqueId val="{00000001-AF4E-4397-B0A3-D0AEFB10FDA5}"/>
            </c:ext>
          </c:extLst>
        </c:ser>
        <c:dLbls>
          <c:showLegendKey val="0"/>
          <c:showVal val="0"/>
          <c:showCatName val="0"/>
          <c:showSerName val="0"/>
          <c:showPercent val="0"/>
          <c:showBubbleSize val="0"/>
        </c:dLbls>
        <c:gapWidth val="219"/>
        <c:overlap val="-27"/>
        <c:axId val="1635162400"/>
        <c:axId val="1635164896"/>
      </c:barChart>
      <c:catAx>
        <c:axId val="163516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35164896"/>
        <c:crosses val="autoZero"/>
        <c:auto val="1"/>
        <c:lblAlgn val="ctr"/>
        <c:lblOffset val="100"/>
        <c:noMultiLvlLbl val="0"/>
      </c:catAx>
      <c:valAx>
        <c:axId val="16351648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35162400"/>
        <c:crosses val="autoZero"/>
        <c:crossBetween val="between"/>
      </c:valAx>
      <c:spPr>
        <a:noFill/>
        <a:ln>
          <a:noFill/>
        </a:ln>
        <a:effectLst/>
      </c:spPr>
    </c:plotArea>
    <c:legend>
      <c:legendPos val="b"/>
      <c:layout>
        <c:manualLayout>
          <c:xMode val="edge"/>
          <c:yMode val="edge"/>
          <c:x val="9.1726506309327216E-2"/>
          <c:y val="0.90143608776747364"/>
          <c:w val="0.38797665901785366"/>
          <c:h val="4.709333061945723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rldefense.com/v3/__http:/housingelementtools.org/__;!!AYaPbS_mCg6y!VR4BNPuvpc4ZAEQYGwa_W9CWUhyUse5wKXTpmuHedi1KmPmDaEHYiPZn6szoH7qMoAxtz8b_3cjBPj3DTRjwr7D8rYoRSKTjZssTgw$" TargetMode="External"/><Relationship Id="rId7" Type="http://schemas.openxmlformats.org/officeDocument/2006/relationships/hyperlink" Target="https://urldefense.com/v3/__https:/www.publicadvocates.org/wp-content/uploads/2022/03/inventory-of-sites-in-the-housing-element.pdf__;!!AYaPbS_mCg6y!VR4BNPuvpc4ZAEQYGwa_W9CWUhyUse5wKXTpmuHedi1KmPmDaEHYiPZn6szoH7qMoAxtz8b_3cjBPj3DTRjwr7D8rYoRSKTM2Lh_5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rldefense.com/v3/__https:/www.cacltnetwork.org/wp-content/uploads/2021/08/CACLTN-Housing-Element-Advocacy-Guide.pdf__;!!AYaPbS_mCg6y!VR4BNPuvpc4ZAEQYGwa_W9CWUhyUse5wKXTpmuHedi1KmPmDaEHYiPZn6szoH7qMoAxtz8b_3cjBPj3DTRjwr7D8rYoRSKTIzFUpnw$" TargetMode="External"/><Relationship Id="rId5" Type="http://schemas.openxmlformats.org/officeDocument/2006/relationships/hyperlink" Target="https://urldefense.com/v3/__https:/www.publicadvocates.org/wp-content/uploads/2022/03/iz-impact-fees.pdf__;!!AYaPbS_mCg6y!VR4BNPuvpc4ZAEQYGwa_W9CWUhyUse5wKXTpmuHedi1KmPmDaEHYiPZn6szoH7qMoAxtz8b_3cjBPj3DTRjwr7D8rYoRSKS1jx-Ryg$" TargetMode="External"/><Relationship Id="rId4" Type="http://schemas.openxmlformats.org/officeDocument/2006/relationships/hyperlink" Target="https://urldefense.com/v3/__https:/www.publicadvocates.org/wp-content/uploads/2022/02/1-26-2022-leveraging-the-housing-element-to-advance-rent-control-and-just-cause.pdf__;!!AYaPbS_mCg6y!VR4BNPuvpc4ZAEQYGwa_W9CWUhyUse5wKXTpmuHedi1KmPmDaEHYiPZn6szoH7qMoAxtz8b_3cjBPj3DTRjwr7D8rYoRSKS1-YMyk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10:25am</a:t>
            </a:r>
          </a:p>
        </p:txBody>
      </p:sp>
    </p:spTree>
    <p:extLst>
      <p:ext uri="{BB962C8B-B14F-4D97-AF65-F5344CB8AC3E}">
        <p14:creationId xmlns:p14="http://schemas.microsoft.com/office/powerpoint/2010/main" val="177040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4D711E-BFAA-4C1D-B598-4F702EBD7F67}" type="slidenum">
              <a:rPr lang="en-US" smtClean="0"/>
              <a:t>4</a:t>
            </a:fld>
            <a:endParaRPr lang="en-US"/>
          </a:p>
        </p:txBody>
      </p:sp>
    </p:spTree>
    <p:extLst>
      <p:ext uri="{BB962C8B-B14F-4D97-AF65-F5344CB8AC3E}">
        <p14:creationId xmlns:p14="http://schemas.microsoft.com/office/powerpoint/2010/main" val="167185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January 12</a:t>
            </a:r>
            <a:r>
              <a:rPr lang="en-US" baseline="30000" dirty="0"/>
              <a:t>th</a:t>
            </a:r>
            <a:r>
              <a:rPr lang="en-US" dirty="0"/>
              <a:t>, 2022 HCD approved the RHNA </a:t>
            </a:r>
            <a:r>
              <a:rPr lang="en-US" dirty="0" err="1"/>
              <a:t>methedology</a:t>
            </a:r>
            <a:r>
              <a:rPr lang="en-US" dirty="0"/>
              <a:t> </a:t>
            </a:r>
          </a:p>
        </p:txBody>
      </p:sp>
    </p:spTree>
    <p:extLst>
      <p:ext uri="{BB962C8B-B14F-4D97-AF65-F5344CB8AC3E}">
        <p14:creationId xmlns:p14="http://schemas.microsoft.com/office/powerpoint/2010/main" val="427555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solidFill>
                  <a:srgbClr val="333333"/>
                </a:solidFill>
                <a:effectLst/>
                <a:latin typeface="Calibri" panose="020F0502020204030204" pitchFamily="34" charset="0"/>
                <a:ea typeface="Times New Roman" panose="02020603050405020304" pitchFamily="18" charset="0"/>
              </a:rPr>
              <a:t>Bay Area Housing Element working group (community organizers, housing lawyers, CLTs, and affordable housing policy organizations) collaborating to ensure that all cities and counties in the region adopt Housing Elements that respond to pressing needs of low-income residents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u="sng" dirty="0">
                <a:solidFill>
                  <a:srgbClr val="333333"/>
                </a:solidFill>
                <a:effectLst/>
                <a:latin typeface="Calibri" panose="020F0502020204030204" pitchFamily="34" charset="0"/>
                <a:ea typeface="Times New Roman" panose="02020603050405020304" pitchFamily="18" charset="0"/>
                <a:hlinkClick r:id="rId3"/>
              </a:rPr>
              <a:t>housingelementtools.org [housingelementtools.org]</a:t>
            </a:r>
            <a:r>
              <a:rPr lang="en-US" sz="1100" dirty="0">
                <a:solidFill>
                  <a:srgbClr val="333333"/>
                </a:solidFill>
                <a:effectLst/>
                <a:latin typeface="Calibri" panose="020F0502020204030204" pitchFamily="34" charset="0"/>
                <a:ea typeface="Times New Roman" panose="02020603050405020304" pitchFamily="18" charset="0"/>
              </a:rPr>
              <a:t> explains why community members should get involved in the Housing Element process and provides toolkits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Toolkits aimed at helping community members leverage Housing Element requirements (including AFFH) to advance their existing campaigns and priorities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Toolkits provide legal, policy, and data arguments and resources coupled with strategic messaging guidance and talking points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rPr>
              <a:t>Some are focused on winning enforceable commitments from local governments to pass policies like</a:t>
            </a:r>
            <a:r>
              <a:rPr lang="en-US" sz="1100" b="1" i="1" dirty="0">
                <a:solidFill>
                  <a:srgbClr val="333333"/>
                </a:solidFill>
                <a:effectLst/>
                <a:latin typeface="Calibri" panose="020F0502020204030204" pitchFamily="34" charset="0"/>
                <a:ea typeface="Times New Roman" panose="02020603050405020304" pitchFamily="18" charset="0"/>
              </a:rPr>
              <a:t> </a:t>
            </a:r>
            <a:r>
              <a:rPr lang="en-US" sz="1100" b="1" u="sng" dirty="0">
                <a:solidFill>
                  <a:srgbClr val="1155CC"/>
                </a:solidFill>
                <a:effectLst/>
                <a:latin typeface="Calibri" panose="020F0502020204030204" pitchFamily="34" charset="0"/>
                <a:ea typeface="Times New Roman" panose="02020603050405020304" pitchFamily="18" charset="0"/>
                <a:hlinkClick r:id="rId4"/>
              </a:rPr>
              <a:t>rent control</a:t>
            </a:r>
            <a:r>
              <a:rPr lang="en-US" sz="1100" u="sng" dirty="0">
                <a:solidFill>
                  <a:srgbClr val="0563C1"/>
                </a:solidFill>
                <a:effectLst/>
                <a:latin typeface="Calibri" panose="020F0502020204030204" pitchFamily="34" charset="0"/>
                <a:ea typeface="Times New Roman" panose="02020603050405020304" pitchFamily="18" charset="0"/>
                <a:hlinkClick r:id="rId4"/>
              </a:rPr>
              <a:t> [publicadvocates.org]</a:t>
            </a:r>
            <a:r>
              <a:rPr lang="en-US" sz="1100" b="1" dirty="0">
                <a:solidFill>
                  <a:srgbClr val="333333"/>
                </a:solidFill>
                <a:effectLst/>
                <a:latin typeface="Calibri" panose="020F0502020204030204" pitchFamily="34" charset="0"/>
                <a:ea typeface="Times New Roman" panose="02020603050405020304" pitchFamily="18" charset="0"/>
              </a:rPr>
              <a:t> </a:t>
            </a:r>
            <a:r>
              <a:rPr lang="en-US" sz="1100" dirty="0">
                <a:solidFill>
                  <a:srgbClr val="333333"/>
                </a:solidFill>
                <a:effectLst/>
                <a:latin typeface="Calibri" panose="020F0502020204030204" pitchFamily="34" charset="0"/>
                <a:ea typeface="Times New Roman" panose="02020603050405020304" pitchFamily="18" charset="0"/>
              </a:rPr>
              <a:t>and </a:t>
            </a:r>
            <a:r>
              <a:rPr lang="en-US" sz="1100" b="1" u="sng" dirty="0">
                <a:solidFill>
                  <a:srgbClr val="1155CC"/>
                </a:solidFill>
                <a:effectLst/>
                <a:latin typeface="Calibri" panose="020F0502020204030204" pitchFamily="34" charset="0"/>
                <a:ea typeface="Times New Roman" panose="02020603050405020304" pitchFamily="18" charset="0"/>
                <a:hlinkClick r:id="rId5"/>
              </a:rPr>
              <a:t>inclusionary zoning</a:t>
            </a:r>
            <a:r>
              <a:rPr lang="en-US" sz="1100" u="sng" dirty="0">
                <a:solidFill>
                  <a:srgbClr val="0563C1"/>
                </a:solidFill>
                <a:effectLst/>
                <a:latin typeface="Calibri" panose="020F0502020204030204" pitchFamily="34" charset="0"/>
                <a:ea typeface="Times New Roman" panose="02020603050405020304" pitchFamily="18" charset="0"/>
                <a:hlinkClick r:id="rId5"/>
              </a:rPr>
              <a:t> [publicadvocates.org]</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rPr>
              <a:t>Others provide tools for Housing Element advocacy on expanding resources for </a:t>
            </a:r>
            <a:r>
              <a:rPr lang="en-US" sz="1100" b="1" u="sng" dirty="0">
                <a:solidFill>
                  <a:srgbClr val="1155CC"/>
                </a:solidFill>
                <a:effectLst/>
                <a:latin typeface="Calibri" panose="020F0502020204030204" pitchFamily="34" charset="0"/>
                <a:ea typeface="Times New Roman" panose="02020603050405020304" pitchFamily="18" charset="0"/>
                <a:hlinkClick r:id="rId6"/>
              </a:rPr>
              <a:t>community</a:t>
            </a:r>
            <a:r>
              <a:rPr lang="en-US" sz="1100" u="sng" dirty="0">
                <a:solidFill>
                  <a:srgbClr val="1155CC"/>
                </a:solidFill>
                <a:effectLst/>
                <a:latin typeface="Calibri" panose="020F0502020204030204" pitchFamily="34" charset="0"/>
                <a:ea typeface="Times New Roman" panose="02020603050405020304" pitchFamily="18" charset="0"/>
                <a:hlinkClick r:id="rId6"/>
              </a:rPr>
              <a:t> </a:t>
            </a:r>
            <a:r>
              <a:rPr lang="en-US" sz="1100" b="1" i="1" u="sng" dirty="0">
                <a:solidFill>
                  <a:srgbClr val="1155CC"/>
                </a:solidFill>
                <a:effectLst/>
                <a:latin typeface="Calibri" panose="020F0502020204030204" pitchFamily="34" charset="0"/>
                <a:ea typeface="Times New Roman" panose="02020603050405020304" pitchFamily="18" charset="0"/>
                <a:hlinkClick r:id="rId6"/>
              </a:rPr>
              <a:t>land trusts</a:t>
            </a:r>
            <a:r>
              <a:rPr lang="en-US" sz="1100" u="sng" dirty="0">
                <a:solidFill>
                  <a:srgbClr val="0563C1"/>
                </a:solidFill>
                <a:effectLst/>
                <a:latin typeface="Calibri" panose="020F0502020204030204" pitchFamily="34" charset="0"/>
                <a:ea typeface="Times New Roman" panose="02020603050405020304" pitchFamily="18" charset="0"/>
                <a:hlinkClick r:id="rId6"/>
              </a:rPr>
              <a:t> [cacltnetwork.org]</a:t>
            </a:r>
            <a:r>
              <a:rPr lang="en-US" sz="1100" dirty="0">
                <a:solidFill>
                  <a:srgbClr val="333333"/>
                </a:solidFill>
                <a:effectLst/>
                <a:latin typeface="Calibri" panose="020F0502020204030204" pitchFamily="34" charset="0"/>
                <a:ea typeface="Times New Roman" panose="02020603050405020304" pitchFamily="18" charset="0"/>
              </a:rPr>
              <a:t> and </a:t>
            </a:r>
            <a:r>
              <a:rPr lang="en-US" sz="1100" u="sng" dirty="0">
                <a:solidFill>
                  <a:srgbClr val="1155CC"/>
                </a:solidFill>
                <a:effectLst/>
                <a:latin typeface="Calibri" panose="020F0502020204030204" pitchFamily="34" charset="0"/>
                <a:ea typeface="Times New Roman" panose="02020603050405020304" pitchFamily="18" charset="0"/>
                <a:hlinkClick r:id="rId7"/>
              </a:rPr>
              <a:t>ensuring the jurisdiction selects suitable sites for housing</a:t>
            </a:r>
            <a:r>
              <a:rPr lang="en-US" sz="1100" u="sng" dirty="0">
                <a:solidFill>
                  <a:srgbClr val="0563C1"/>
                </a:solidFill>
                <a:effectLst/>
                <a:latin typeface="Calibri" panose="020F0502020204030204" pitchFamily="34" charset="0"/>
                <a:ea typeface="Times New Roman" panose="02020603050405020304" pitchFamily="18" charset="0"/>
                <a:hlinkClick r:id="rId7"/>
              </a:rPr>
              <a:t> [publicadvocates.org]</a:t>
            </a:r>
            <a:endParaRPr lang="en-US" sz="1100" dirty="0">
              <a:effectLst/>
              <a:latin typeface="Calibri" panose="020F0502020204030204" pitchFamily="34" charset="0"/>
              <a:ea typeface="Calibri" panose="020F0502020204030204" pitchFamily="34" charset="0"/>
            </a:endParaRPr>
          </a:p>
          <a:p>
            <a:endParaRPr lang="en-US" dirty="0"/>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rPr>
              <a:t>The message guide will likely be available in mid April and the trainings will be from April to May. </a:t>
            </a:r>
          </a:p>
          <a:p>
            <a:endParaRPr lang="en-US" dirty="0"/>
          </a:p>
        </p:txBody>
      </p:sp>
    </p:spTree>
    <p:extLst>
      <p:ext uri="{BB962C8B-B14F-4D97-AF65-F5344CB8AC3E}">
        <p14:creationId xmlns:p14="http://schemas.microsoft.com/office/powerpoint/2010/main" val="84049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1f926a37d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11f926a37d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1f926a37d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11f926a37d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70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1f926a37d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11f926a37d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547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gray">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1783080" rIns="457200" anchor="t" anchorCtr="0"/>
          <a:lstStyle>
            <a:lvl1pPr marL="0" indent="0">
              <a:lnSpc>
                <a:spcPct val="85000"/>
              </a:lnSpc>
              <a:buNone/>
              <a:defRPr sz="3150" b="1">
                <a:solidFill>
                  <a:schemeClr val="bg1"/>
                </a:solidFill>
                <a:latin typeface="+mj-lt"/>
              </a:defRPr>
            </a:lvl1pPr>
            <a:lvl2pPr marL="0" indent="0">
              <a:spcBef>
                <a:spcPts val="900"/>
              </a:spcBef>
              <a:buNone/>
              <a:defRPr sz="1200">
                <a:solidFill>
                  <a:schemeClr val="bg1"/>
                </a:solidFill>
                <a:latin typeface="+mj-lt"/>
              </a:defRPr>
            </a:lvl2pPr>
            <a:lvl3pPr marL="0" indent="0">
              <a:spcBef>
                <a:spcPts val="1350"/>
              </a:spcBef>
              <a:buNone/>
              <a:defRPr sz="900" b="1" cap="all" baseline="0">
                <a:solidFill>
                  <a:schemeClr val="bg1"/>
                </a:solidFill>
                <a:latin typeface="+mj-lt"/>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4FE82B48-3FD9-4579-ABBD-77774CA58881}"/>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bwMode="white">
          <a:xfrm>
            <a:off x="668302" y="4371743"/>
            <a:ext cx="1888331" cy="83100"/>
          </a:xfrm>
        </p:spPr>
        <p:txBody>
          <a:bodyPr>
            <a:noAutofit/>
          </a:bodyPr>
          <a:lstStyle>
            <a:lvl1pPr marL="0" indent="0">
              <a:buNone/>
              <a:defRPr sz="600">
                <a:solidFill>
                  <a:schemeClr val="bg1"/>
                </a:solidFill>
                <a:latin typeface="+mj-lt"/>
              </a:defRPr>
            </a:lvl1pPr>
          </a:lstStyle>
          <a:p>
            <a:pPr lvl="0"/>
            <a:r>
              <a:rPr lang="en-US"/>
              <a:t>Month 00, XXXX</a:t>
            </a:r>
          </a:p>
        </p:txBody>
      </p:sp>
      <p:grpSp>
        <p:nvGrpSpPr>
          <p:cNvPr id="2" name="Group 1">
            <a:extLst>
              <a:ext uri="{FF2B5EF4-FFF2-40B4-BE49-F238E27FC236}">
                <a16:creationId xmlns:a16="http://schemas.microsoft.com/office/drawing/2014/main" id="{75A03AAE-DC35-5149-A041-930806F401F1}"/>
              </a:ext>
            </a:extLst>
          </p:cNvPr>
          <p:cNvGrpSpPr/>
          <p:nvPr userDrawn="1"/>
        </p:nvGrpSpPr>
        <p:grpSpPr>
          <a:xfrm>
            <a:off x="346473" y="335756"/>
            <a:ext cx="8451055" cy="4471988"/>
            <a:chOff x="461963" y="447675"/>
            <a:chExt cx="11268073" cy="5962650"/>
          </a:xfrm>
        </p:grpSpPr>
        <p:sp>
          <p:nvSpPr>
            <p:cNvPr id="7" name="Rectangle 6">
              <a:extLst>
                <a:ext uri="{FF2B5EF4-FFF2-40B4-BE49-F238E27FC236}">
                  <a16:creationId xmlns:a16="http://schemas.microsoft.com/office/drawing/2014/main" id="{C94C4979-5D29-384F-963F-E73E1AD1EF33}"/>
                </a:ext>
              </a:extLst>
            </p:cNvPr>
            <p:cNvSpPr/>
            <p:nvPr userDrawn="1"/>
          </p:nvSpPr>
          <p:spPr>
            <a:xfrm>
              <a:off x="461963" y="447675"/>
              <a:ext cx="11268073" cy="5962650"/>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a:extLst>
                <a:ext uri="{FF2B5EF4-FFF2-40B4-BE49-F238E27FC236}">
                  <a16:creationId xmlns:a16="http://schemas.microsoft.com/office/drawing/2014/main" id="{7F56B3F9-E55A-2145-963F-3395F9CB9D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6883" y="911103"/>
              <a:ext cx="1812264" cy="493830"/>
            </a:xfrm>
            <a:prstGeom prst="rect">
              <a:avLst/>
            </a:prstGeom>
          </p:spPr>
        </p:pic>
      </p:grpSp>
    </p:spTree>
    <p:extLst>
      <p:ext uri="{BB962C8B-B14F-4D97-AF65-F5344CB8AC3E}">
        <p14:creationId xmlns:p14="http://schemas.microsoft.com/office/powerpoint/2010/main" val="346242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Two co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415528" y="640847"/>
            <a:ext cx="8271272" cy="3116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numCol="2" spcCol="365760"/>
          <a:lstStyle>
            <a:lvl2pPr>
              <a:defRPr lang="en-US" sz="1050" kern="1200" dirty="0">
                <a:solidFill>
                  <a:schemeClr val="tx1"/>
                </a:solidFill>
                <a:latin typeface="+mn-lt"/>
                <a:ea typeface="+mn-ea"/>
                <a:cs typeface="+mn-cs"/>
              </a:defRPr>
            </a:lvl2pPr>
            <a:lvl3pPr>
              <a:defRPr lang="en-US" sz="1050" kern="1200" dirty="0">
                <a:solidFill>
                  <a:schemeClr val="tx1"/>
                </a:solidFill>
                <a:latin typeface="+mn-lt"/>
                <a:ea typeface="+mn-ea"/>
                <a:cs typeface="+mn-cs"/>
              </a:defRPr>
            </a:lvl3pPr>
            <a:lvl4pPr>
              <a:defRPr lang="en-US" sz="1050" kern="1200" dirty="0">
                <a:solidFill>
                  <a:schemeClr val="tx1"/>
                </a:solidFill>
                <a:latin typeface="+mn-lt"/>
                <a:ea typeface="+mn-ea"/>
                <a:cs typeface="+mn-cs"/>
              </a:defRPr>
            </a:lvl4pPr>
            <a:lvl5pPr>
              <a:defRPr lang="en-US" sz="105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1357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Two col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415528" y="640847"/>
            <a:ext cx="8271272" cy="3116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numCol="2" spcCol="365760"/>
          <a:lstStyle>
            <a:lvl1pPr marL="169069" indent="-169069">
              <a:buFont typeface="+mj-lt"/>
              <a:buAutoNum type="romanUcPeriod"/>
              <a:defRPr/>
            </a:lvl1pPr>
            <a:lvl2pPr marL="342900" indent="0">
              <a:buFont typeface="+mj-lt"/>
              <a:buNone/>
              <a:defRPr lang="en-US" sz="1050" kern="1200" dirty="0">
                <a:solidFill>
                  <a:schemeClr val="tx1"/>
                </a:solidFill>
                <a:latin typeface="+mn-lt"/>
                <a:ea typeface="+mn-ea"/>
                <a:cs typeface="+mn-cs"/>
              </a:defRPr>
            </a:lvl2pPr>
            <a:lvl3pPr marL="685800" indent="0">
              <a:buFont typeface="+mj-lt"/>
              <a:buNone/>
              <a:defRPr lang="en-US" sz="1050" kern="1200" dirty="0">
                <a:solidFill>
                  <a:schemeClr val="tx1"/>
                </a:solidFill>
                <a:latin typeface="+mn-lt"/>
                <a:ea typeface="+mn-ea"/>
                <a:cs typeface="+mn-cs"/>
              </a:defRPr>
            </a:lvl3pPr>
            <a:lvl4pPr marL="1285875" indent="-257175">
              <a:buFont typeface="+mj-lt"/>
              <a:buAutoNum type="alphaLcParenR"/>
              <a:defRPr lang="en-US" sz="1050" kern="1200" dirty="0">
                <a:solidFill>
                  <a:schemeClr val="tx1"/>
                </a:solidFill>
                <a:latin typeface="+mn-lt"/>
                <a:ea typeface="+mn-ea"/>
                <a:cs typeface="+mn-cs"/>
              </a:defRPr>
            </a:lvl4pPr>
            <a:lvl5pPr marL="1628775" indent="-257175">
              <a:buFont typeface="+mj-lt"/>
              <a:buAutoNum type="arabicParenR"/>
              <a:defRPr lang="en-US" sz="1050" kern="1200" dirty="0">
                <a:solidFill>
                  <a:schemeClr val="tx1"/>
                </a:solidFill>
                <a:latin typeface="+mn-lt"/>
                <a:ea typeface="+mn-ea"/>
                <a:cs typeface="+mn-cs"/>
              </a:defRPr>
            </a:lvl5pPr>
            <a:lvl6pPr marL="1971675" indent="-257175">
              <a:buFont typeface="+mj-lt"/>
              <a:buAutoNum type="alphaLcParenR"/>
              <a:defRPr/>
            </a:lvl6pPr>
          </a:lstStyle>
          <a:p>
            <a:pPr lvl="0"/>
            <a:r>
              <a:rPr lang="en-US"/>
              <a:t>Click to edit Master text styles</a:t>
            </a:r>
          </a:p>
          <a:p>
            <a:pPr lvl="1"/>
            <a:r>
              <a:rPr lang="en-US"/>
              <a:t>a.   Second level</a:t>
            </a:r>
          </a:p>
          <a:p>
            <a:pPr lvl="2"/>
            <a:r>
              <a:rPr lang="en-US" err="1"/>
              <a:t>i</a:t>
            </a:r>
            <a:r>
              <a:rPr lang="en-US"/>
              <a:t>.  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7416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66ACC-1C9F-412A-BF49-6F2AA3A9D8F6}"/>
              </a:ext>
            </a:extLst>
          </p:cNvPr>
          <p:cNvSpPr>
            <a:spLocks noGrp="1"/>
          </p:cNvSpPr>
          <p:nvPr>
            <p:ph sz="half" idx="1"/>
          </p:nvPr>
        </p:nvSpPr>
        <p:spPr>
          <a:xfrm>
            <a:off x="590550" y="1592103"/>
            <a:ext cx="3832736" cy="2979897"/>
          </a:xfrm>
        </p:spPr>
        <p:txBody>
          <a:bodyPr/>
          <a:lstStyle>
            <a:lvl2pPr>
              <a:defRPr lang="en-US" sz="1050" kern="1200" dirty="0">
                <a:solidFill>
                  <a:schemeClr val="tx1"/>
                </a:solidFill>
                <a:latin typeface="+mn-lt"/>
                <a:ea typeface="+mn-ea"/>
                <a:cs typeface="+mn-cs"/>
              </a:defRPr>
            </a:lvl2pPr>
            <a:lvl3pPr>
              <a:defRPr lang="en-US" sz="1050" kern="1200" dirty="0">
                <a:solidFill>
                  <a:schemeClr val="tx1"/>
                </a:solidFill>
                <a:latin typeface="+mn-lt"/>
                <a:ea typeface="+mn-ea"/>
                <a:cs typeface="+mn-cs"/>
              </a:defRPr>
            </a:lvl3pPr>
            <a:lvl4pPr>
              <a:defRPr lang="en-US" sz="1050" kern="1200" dirty="0">
                <a:solidFill>
                  <a:schemeClr val="tx1"/>
                </a:solidFill>
                <a:latin typeface="+mn-lt"/>
                <a:ea typeface="+mn-ea"/>
                <a:cs typeface="+mn-cs"/>
              </a:defRPr>
            </a:lvl4pPr>
            <a:lvl5pPr>
              <a:defRPr lang="en-US" sz="105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4806744" y="1592103"/>
            <a:ext cx="3832736" cy="2979897"/>
          </a:xfrm>
        </p:spPr>
        <p:txBody>
          <a:bodyPr/>
          <a:lstStyle>
            <a:lvl1pPr marL="0" indent="0">
              <a:buFontTx/>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0979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ED80E-4761-4036-AADA-6434651FA4D8}"/>
              </a:ext>
            </a:extLst>
          </p:cNvPr>
          <p:cNvSpPr>
            <a:spLocks noGrp="1"/>
          </p:cNvSpPr>
          <p:nvPr>
            <p:ph type="body" idx="1"/>
          </p:nvPr>
        </p:nvSpPr>
        <p:spPr>
          <a:xfrm>
            <a:off x="590550" y="1260872"/>
            <a:ext cx="383273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5F740F41-4E1A-4095-A7C7-D92876613976}"/>
              </a:ext>
            </a:extLst>
          </p:cNvPr>
          <p:cNvSpPr>
            <a:spLocks noGrp="1"/>
          </p:cNvSpPr>
          <p:nvPr>
            <p:ph type="body" sz="quarter" idx="3"/>
          </p:nvPr>
        </p:nvSpPr>
        <p:spPr>
          <a:xfrm>
            <a:off x="4806744" y="1260872"/>
            <a:ext cx="383273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Slide Number Placeholder 8">
            <a:extLst>
              <a:ext uri="{FF2B5EF4-FFF2-40B4-BE49-F238E27FC236}">
                <a16:creationId xmlns:a16="http://schemas.microsoft.com/office/drawing/2014/main" id="{96F2A245-809A-4AC0-BFD6-1CED848AEED5}"/>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2" name="Title 1">
            <a:extLst>
              <a:ext uri="{FF2B5EF4-FFF2-40B4-BE49-F238E27FC236}">
                <a16:creationId xmlns:a16="http://schemas.microsoft.com/office/drawing/2014/main" id="{760F073B-B443-4406-AAAD-DFCB7D847A61}"/>
              </a:ext>
            </a:extLst>
          </p:cNvPr>
          <p:cNvSpPr>
            <a:spLocks noGrp="1"/>
          </p:cNvSpPr>
          <p:nvPr>
            <p:ph type="title"/>
          </p:nvPr>
        </p:nvSpPr>
        <p:spPr>
          <a:xfrm>
            <a:off x="415528" y="640847"/>
            <a:ext cx="8271272" cy="311624"/>
          </a:xfrm>
        </p:spPr>
        <p:txBody>
          <a:bodyPr/>
          <a:lstStyle/>
          <a:p>
            <a:r>
              <a:rPr lang="en-US"/>
              <a:t>Click to edit Master title style</a:t>
            </a:r>
          </a:p>
        </p:txBody>
      </p:sp>
      <p:sp>
        <p:nvSpPr>
          <p:cNvPr id="13" name="Text Placeholder 9">
            <a:extLst>
              <a:ext uri="{FF2B5EF4-FFF2-40B4-BE49-F238E27FC236}">
                <a16:creationId xmlns:a16="http://schemas.microsoft.com/office/drawing/2014/main" id="{1BB38B5F-C222-4CE8-B14D-D336E4F9D155}"/>
              </a:ext>
            </a:extLst>
          </p:cNvPr>
          <p:cNvSpPr>
            <a:spLocks noGrp="1"/>
          </p:cNvSpPr>
          <p:nvPr>
            <p:ph type="body" sz="quarter" idx="14"/>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0DE1928F-FD06-4D4D-ADFB-8DA649653493}"/>
              </a:ext>
            </a:extLst>
          </p:cNvPr>
          <p:cNvSpPr>
            <a:spLocks noGrp="1"/>
          </p:cNvSpPr>
          <p:nvPr>
            <p:ph sz="half" idx="15"/>
          </p:nvPr>
        </p:nvSpPr>
        <p:spPr>
          <a:xfrm>
            <a:off x="590550" y="1939413"/>
            <a:ext cx="3832736" cy="2632587"/>
          </a:xfrm>
        </p:spPr>
        <p:txBody>
          <a:bodyPr/>
          <a:lstStyle>
            <a:lvl2pPr>
              <a:defRPr lang="en-US" sz="1050" kern="1200" dirty="0">
                <a:solidFill>
                  <a:schemeClr val="tx1"/>
                </a:solidFill>
                <a:latin typeface="+mn-lt"/>
                <a:ea typeface="+mn-ea"/>
                <a:cs typeface="+mn-cs"/>
              </a:defRPr>
            </a:lvl2pPr>
            <a:lvl3pPr>
              <a:defRPr lang="en-US" sz="1050" kern="1200" dirty="0">
                <a:solidFill>
                  <a:schemeClr val="tx1"/>
                </a:solidFill>
                <a:latin typeface="+mn-lt"/>
                <a:ea typeface="+mn-ea"/>
                <a:cs typeface="+mn-cs"/>
              </a:defRPr>
            </a:lvl3pPr>
            <a:lvl4pPr>
              <a:defRPr lang="en-US" sz="1050" kern="1200" dirty="0">
                <a:solidFill>
                  <a:schemeClr val="tx1"/>
                </a:solidFill>
                <a:latin typeface="+mn-lt"/>
                <a:ea typeface="+mn-ea"/>
                <a:cs typeface="+mn-cs"/>
              </a:defRPr>
            </a:lvl4pPr>
            <a:lvl5pPr>
              <a:defRPr lang="en-US" sz="105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0FDCC80-EDC0-462C-BA6A-978594D12B6C}"/>
              </a:ext>
            </a:extLst>
          </p:cNvPr>
          <p:cNvSpPr>
            <a:spLocks noGrp="1"/>
          </p:cNvSpPr>
          <p:nvPr>
            <p:ph sz="half" idx="2"/>
          </p:nvPr>
        </p:nvSpPr>
        <p:spPr>
          <a:xfrm>
            <a:off x="4806744" y="1939413"/>
            <a:ext cx="3832736" cy="2632587"/>
          </a:xfrm>
        </p:spPr>
        <p:txBody>
          <a:bodyPr/>
          <a:lstStyle>
            <a:lvl2pPr marL="514350" indent="-171450" algn="l" defTabSz="685800" rtl="0" eaLnBrk="1" latinLnBrk="0" hangingPunct="1">
              <a:lnSpc>
                <a:spcPct val="90000"/>
              </a:lnSpc>
              <a:spcBef>
                <a:spcPts val="900"/>
              </a:spcBef>
              <a:buFont typeface="Arial" panose="020B0604020202020204" pitchFamily="34" charset="0"/>
              <a:buChar char="•"/>
              <a:defRPr lang="en-US" sz="1050" kern="1200" dirty="0">
                <a:solidFill>
                  <a:schemeClr val="tx1"/>
                </a:solidFill>
                <a:latin typeface="+mn-lt"/>
                <a:ea typeface="+mn-ea"/>
                <a:cs typeface="+mn-cs"/>
              </a:defRPr>
            </a:lvl2pPr>
            <a:lvl3pPr marL="857250" indent="-171450" algn="l" defTabSz="685800" rtl="0" eaLnBrk="1" latinLnBrk="0" hangingPunct="1">
              <a:lnSpc>
                <a:spcPct val="90000"/>
              </a:lnSpc>
              <a:spcBef>
                <a:spcPts val="900"/>
              </a:spcBef>
              <a:buFont typeface="Arial" panose="020B0604020202020204" pitchFamily="34" charset="0"/>
              <a:buChar char="•"/>
              <a:defRPr lang="en-US" sz="1050" kern="1200" dirty="0">
                <a:solidFill>
                  <a:schemeClr val="tx1"/>
                </a:solidFill>
                <a:latin typeface="+mn-lt"/>
                <a:ea typeface="+mn-ea"/>
                <a:cs typeface="+mn-cs"/>
              </a:defRPr>
            </a:lvl3pPr>
            <a:lvl4pPr marL="1200150" indent="-171450" algn="l" defTabSz="685800" rtl="0" eaLnBrk="1" latinLnBrk="0" hangingPunct="1">
              <a:lnSpc>
                <a:spcPct val="90000"/>
              </a:lnSpc>
              <a:spcBef>
                <a:spcPts val="900"/>
              </a:spcBef>
              <a:buFont typeface="Arial" panose="020B0604020202020204" pitchFamily="34" charset="0"/>
              <a:buChar char="•"/>
              <a:defRPr lang="en-US" sz="1050" kern="1200" dirty="0">
                <a:solidFill>
                  <a:schemeClr val="tx1"/>
                </a:solidFill>
                <a:latin typeface="+mn-lt"/>
                <a:ea typeface="+mn-ea"/>
                <a:cs typeface="+mn-cs"/>
              </a:defRPr>
            </a:lvl4pPr>
            <a:lvl5pPr marL="1543050" indent="-171450" algn="l" defTabSz="685800" rtl="0" eaLnBrk="1" latinLnBrk="0" hangingPunct="1">
              <a:lnSpc>
                <a:spcPct val="90000"/>
              </a:lnSpc>
              <a:spcBef>
                <a:spcPts val="900"/>
              </a:spcBef>
              <a:buFont typeface="Arial" panose="020B0604020202020204" pitchFamily="34" charset="0"/>
              <a:buChar char="•"/>
              <a:defRPr lang="en-US" sz="105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10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with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8474F0FD-C7C1-4974-8D70-376F313316F0}"/>
              </a:ext>
            </a:extLst>
          </p:cNvPr>
          <p:cNvSpPr>
            <a:spLocks noGrp="1"/>
          </p:cNvSpPr>
          <p:nvPr>
            <p:ph type="body" sz="quarter" idx="15" hasCustomPrompt="1"/>
          </p:nvPr>
        </p:nvSpPr>
        <p:spPr>
          <a:xfrm>
            <a:off x="415528" y="1455250"/>
            <a:ext cx="2662649" cy="166199"/>
          </a:xfrm>
        </p:spPr>
        <p:txBody>
          <a:bodyPr anchor="b" anchorCtr="0">
            <a:noAutofit/>
          </a:bodyPr>
          <a:lstStyle>
            <a:lvl1pPr marL="0" indent="0" algn="ctr">
              <a:buNone/>
              <a:defRPr sz="1200" b="1">
                <a:solidFill>
                  <a:schemeClr val="tx1"/>
                </a:solidFill>
                <a:latin typeface="+mj-lt"/>
              </a:defRPr>
            </a:lvl1pPr>
            <a:lvl2pPr marL="342900" indent="0">
              <a:buNone/>
              <a:defRPr/>
            </a:lvl2pPr>
          </a:lstStyle>
          <a:p>
            <a:pPr lvl="0"/>
            <a:r>
              <a:rPr lang="en-US"/>
              <a:t>Click to edit Master styles</a:t>
            </a:r>
          </a:p>
        </p:txBody>
      </p:sp>
      <p:sp>
        <p:nvSpPr>
          <p:cNvPr id="11" name="Text Placeholder 10">
            <a:extLst>
              <a:ext uri="{FF2B5EF4-FFF2-40B4-BE49-F238E27FC236}">
                <a16:creationId xmlns:a16="http://schemas.microsoft.com/office/drawing/2014/main" id="{8A66EA5D-D9A3-4C04-B0AB-8050222455E9}"/>
              </a:ext>
            </a:extLst>
          </p:cNvPr>
          <p:cNvSpPr>
            <a:spLocks noGrp="1"/>
          </p:cNvSpPr>
          <p:nvPr>
            <p:ph type="body" sz="quarter" idx="16"/>
          </p:nvPr>
        </p:nvSpPr>
        <p:spPr>
          <a:xfrm>
            <a:off x="415538" y="1743036"/>
            <a:ext cx="2662392" cy="1466889"/>
          </a:xfrm>
        </p:spPr>
        <p:txBody>
          <a:bodyPr/>
          <a:lstStyle>
            <a:lvl1pPr marL="0" indent="0" algn="ctr">
              <a:buNone/>
              <a:defRPr>
                <a:solidFill>
                  <a:schemeClr val="tx1"/>
                </a:solidFill>
                <a:latin typeface="Public Sans Light" pitchFamily="2" charset="0"/>
              </a:defRPr>
            </a:lvl1pPr>
            <a:lvl3pPr marL="685800" indent="0">
              <a:buNone/>
              <a:defRPr/>
            </a:lvl3pPr>
          </a:lstStyle>
          <a:p>
            <a:pPr lvl="0"/>
            <a:r>
              <a:rPr lang="en-US"/>
              <a:t>Click to edit Master text styles</a:t>
            </a:r>
          </a:p>
        </p:txBody>
      </p:sp>
      <p:sp>
        <p:nvSpPr>
          <p:cNvPr id="12" name="Text Placeholder 7">
            <a:extLst>
              <a:ext uri="{FF2B5EF4-FFF2-40B4-BE49-F238E27FC236}">
                <a16:creationId xmlns:a16="http://schemas.microsoft.com/office/drawing/2014/main" id="{1A18BCEE-AD87-4DBC-81E7-5609082BB064}"/>
              </a:ext>
            </a:extLst>
          </p:cNvPr>
          <p:cNvSpPr>
            <a:spLocks noGrp="1"/>
          </p:cNvSpPr>
          <p:nvPr>
            <p:ph type="body" sz="quarter" idx="17" hasCustomPrompt="1"/>
          </p:nvPr>
        </p:nvSpPr>
        <p:spPr>
          <a:xfrm>
            <a:off x="3223804" y="1455250"/>
            <a:ext cx="2662649" cy="166199"/>
          </a:xfrm>
        </p:spPr>
        <p:txBody>
          <a:bodyPr anchor="b" anchorCtr="0">
            <a:noAutofit/>
          </a:bodyPr>
          <a:lstStyle>
            <a:lvl1pPr marL="0" indent="0" algn="ctr">
              <a:buNone/>
              <a:defRPr sz="1200" b="1">
                <a:solidFill>
                  <a:schemeClr val="tx1"/>
                </a:solidFill>
                <a:latin typeface="+mj-lt"/>
              </a:defRPr>
            </a:lvl1pPr>
            <a:lvl2pPr marL="342900" indent="0">
              <a:buNone/>
              <a:defRPr/>
            </a:lvl2pPr>
          </a:lstStyle>
          <a:p>
            <a:pPr lvl="0"/>
            <a:r>
              <a:rPr lang="en-US"/>
              <a:t>Click to edit Master styles</a:t>
            </a:r>
          </a:p>
        </p:txBody>
      </p:sp>
      <p:sp>
        <p:nvSpPr>
          <p:cNvPr id="13" name="Text Placeholder 10">
            <a:extLst>
              <a:ext uri="{FF2B5EF4-FFF2-40B4-BE49-F238E27FC236}">
                <a16:creationId xmlns:a16="http://schemas.microsoft.com/office/drawing/2014/main" id="{0C61CDB0-DEC2-40DB-BC16-DEC44600A1D3}"/>
              </a:ext>
            </a:extLst>
          </p:cNvPr>
          <p:cNvSpPr>
            <a:spLocks noGrp="1"/>
          </p:cNvSpPr>
          <p:nvPr>
            <p:ph type="body" sz="quarter" idx="18"/>
          </p:nvPr>
        </p:nvSpPr>
        <p:spPr>
          <a:xfrm>
            <a:off x="3223814" y="1743036"/>
            <a:ext cx="2662392" cy="1466889"/>
          </a:xfrm>
        </p:spPr>
        <p:txBody>
          <a:bodyPr/>
          <a:lstStyle>
            <a:lvl1pPr marL="0" indent="0" algn="ctr">
              <a:buNone/>
              <a:defRPr>
                <a:solidFill>
                  <a:schemeClr val="tx1"/>
                </a:solidFill>
                <a:latin typeface="Public Sans Light" pitchFamily="2" charset="0"/>
              </a:defRPr>
            </a:lvl1pPr>
            <a:lvl3pPr marL="685800" indent="0">
              <a:buNone/>
              <a:defRPr/>
            </a:lvl3pPr>
          </a:lstStyle>
          <a:p>
            <a:pPr lvl="0"/>
            <a:r>
              <a:rPr lang="en-US"/>
              <a:t>Click to edit Master text styles</a:t>
            </a:r>
          </a:p>
        </p:txBody>
      </p:sp>
      <p:sp>
        <p:nvSpPr>
          <p:cNvPr id="14" name="Text Placeholder 7">
            <a:extLst>
              <a:ext uri="{FF2B5EF4-FFF2-40B4-BE49-F238E27FC236}">
                <a16:creationId xmlns:a16="http://schemas.microsoft.com/office/drawing/2014/main" id="{D8E1B8D3-79E3-4385-B04F-DD6DEF4740B9}"/>
              </a:ext>
            </a:extLst>
          </p:cNvPr>
          <p:cNvSpPr>
            <a:spLocks noGrp="1"/>
          </p:cNvSpPr>
          <p:nvPr>
            <p:ph type="body" sz="quarter" idx="19" hasCustomPrompt="1"/>
          </p:nvPr>
        </p:nvSpPr>
        <p:spPr>
          <a:xfrm>
            <a:off x="6032080" y="1455250"/>
            <a:ext cx="2662649" cy="166199"/>
          </a:xfrm>
        </p:spPr>
        <p:txBody>
          <a:bodyPr anchor="b" anchorCtr="0">
            <a:noAutofit/>
          </a:bodyPr>
          <a:lstStyle>
            <a:lvl1pPr marL="0" indent="0" algn="ctr">
              <a:buNone/>
              <a:defRPr sz="1200" b="1">
                <a:solidFill>
                  <a:schemeClr val="tx1"/>
                </a:solidFill>
                <a:latin typeface="+mj-lt"/>
              </a:defRPr>
            </a:lvl1pPr>
            <a:lvl2pPr marL="342900" indent="0">
              <a:buNone/>
              <a:defRPr/>
            </a:lvl2pPr>
          </a:lstStyle>
          <a:p>
            <a:pPr lvl="0"/>
            <a:r>
              <a:rPr lang="en-US"/>
              <a:t>Click to edit Master styles</a:t>
            </a:r>
          </a:p>
        </p:txBody>
      </p:sp>
      <p:sp>
        <p:nvSpPr>
          <p:cNvPr id="15" name="Text Placeholder 10">
            <a:extLst>
              <a:ext uri="{FF2B5EF4-FFF2-40B4-BE49-F238E27FC236}">
                <a16:creationId xmlns:a16="http://schemas.microsoft.com/office/drawing/2014/main" id="{B1186FD2-5C54-4008-8ECF-408BC268B7E2}"/>
              </a:ext>
            </a:extLst>
          </p:cNvPr>
          <p:cNvSpPr>
            <a:spLocks noGrp="1"/>
          </p:cNvSpPr>
          <p:nvPr>
            <p:ph type="body" sz="quarter" idx="20"/>
          </p:nvPr>
        </p:nvSpPr>
        <p:spPr>
          <a:xfrm>
            <a:off x="6032090" y="1743036"/>
            <a:ext cx="2662392" cy="1466889"/>
          </a:xfrm>
        </p:spPr>
        <p:txBody>
          <a:bodyPr/>
          <a:lstStyle>
            <a:lvl1pPr marL="0" indent="0" algn="ctr">
              <a:buNone/>
              <a:defRPr>
                <a:solidFill>
                  <a:schemeClr val="tx1"/>
                </a:solidFill>
                <a:latin typeface="Public Sans Light" pitchFamily="2" charset="0"/>
              </a:defRPr>
            </a:lvl1pPr>
            <a:lvl3pPr marL="685800" indent="0">
              <a:buNone/>
              <a:defRPr/>
            </a:lvl3pPr>
          </a:lstStyle>
          <a:p>
            <a:pPr lvl="0"/>
            <a:r>
              <a:rPr lang="en-US"/>
              <a:t>Click to edit Master text styles</a:t>
            </a:r>
          </a:p>
        </p:txBody>
      </p:sp>
    </p:spTree>
    <p:extLst>
      <p:ext uri="{BB962C8B-B14F-4D97-AF65-F5344CB8AC3E}">
        <p14:creationId xmlns:p14="http://schemas.microsoft.com/office/powerpoint/2010/main" val="116932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95678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3413639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689287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a:xfrm>
            <a:off x="516192" y="574172"/>
            <a:ext cx="4055808" cy="311624"/>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516192" y="1525428"/>
            <a:ext cx="4055808" cy="2979897"/>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516192" y="907946"/>
            <a:ext cx="4055808" cy="311624"/>
          </a:xfrm>
        </p:spPr>
        <p:txBody>
          <a:bodyPr>
            <a:noAutofit/>
          </a:bodyPr>
          <a:lstStyle>
            <a:lvl1pPr marL="0" indent="0">
              <a:buNone/>
              <a:defRPr sz="120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5206489" y="308180"/>
            <a:ext cx="3396428" cy="4313904"/>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3024284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a:xfrm>
            <a:off x="544767" y="631322"/>
            <a:ext cx="4055808" cy="311624"/>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544767" y="1582578"/>
            <a:ext cx="4008488" cy="2979897"/>
          </a:xfrm>
        </p:spPr>
        <p:txBody>
          <a:bodyPr/>
          <a:lstStyle>
            <a:lvl1pPr marL="214313" indent="-214313">
              <a:buFont typeface="+mj-lt"/>
              <a:buAutoNum type="arabicPeriod"/>
              <a:defRPr/>
            </a:lvl1pPr>
            <a:lvl2pPr marL="516731" indent="-170260">
              <a:buFont typeface="+mj-lt"/>
              <a:buAutoNum type="alphaLcPeriod"/>
              <a:defRPr lang="en-US" sz="1050" kern="1200" dirty="0">
                <a:solidFill>
                  <a:schemeClr val="tx1"/>
                </a:solidFill>
                <a:latin typeface="+mn-lt"/>
                <a:ea typeface="+mn-ea"/>
                <a:cs typeface="+mn-cs"/>
              </a:defRPr>
            </a:lvl2pPr>
            <a:lvl3pPr marL="854869" indent="-169069">
              <a:buFont typeface="+mj-lt"/>
              <a:buAutoNum type="romanLcPeriod"/>
              <a:defRPr lang="en-US" sz="1050" kern="1200" dirty="0">
                <a:solidFill>
                  <a:schemeClr val="tx1"/>
                </a:solidFill>
                <a:latin typeface="+mn-lt"/>
                <a:ea typeface="+mn-ea"/>
                <a:cs typeface="+mn-cs"/>
              </a:defRPr>
            </a:lvl3pPr>
            <a:lvl4pPr marL="1200150" indent="-167879">
              <a:defRPr/>
            </a:lvl4pPr>
            <a:lvl5pPr marL="1543050" indent="-171450">
              <a:defRPr/>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544767" y="965096"/>
            <a:ext cx="4055808" cy="311624"/>
          </a:xfrm>
        </p:spPr>
        <p:txBody>
          <a:bodyPr>
            <a:noAutofit/>
          </a:bodyPr>
          <a:lstStyle>
            <a:lvl1pPr marL="0" indent="0">
              <a:buNone/>
              <a:defRPr sz="120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5149339" y="336755"/>
            <a:ext cx="3396428" cy="4313904"/>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21654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1783080" rIns="457200" anchor="t" anchorCtr="0"/>
          <a:lstStyle>
            <a:lvl1pPr marL="0" indent="0">
              <a:lnSpc>
                <a:spcPct val="85000"/>
              </a:lnSpc>
              <a:buNone/>
              <a:defRPr sz="3150" b="1">
                <a:solidFill>
                  <a:schemeClr val="tx1"/>
                </a:solidFill>
                <a:latin typeface="+mj-lt"/>
              </a:defRPr>
            </a:lvl1pPr>
            <a:lvl2pPr marL="0" indent="0">
              <a:spcBef>
                <a:spcPts val="900"/>
              </a:spcBef>
              <a:buNone/>
              <a:defRPr sz="1200">
                <a:solidFill>
                  <a:schemeClr val="tx1"/>
                </a:solidFill>
                <a:latin typeface="+mj-lt"/>
              </a:defRPr>
            </a:lvl2pPr>
            <a:lvl3pPr marL="0" indent="0">
              <a:spcBef>
                <a:spcPts val="1350"/>
              </a:spcBef>
              <a:buNone/>
              <a:defRPr sz="900" b="1" cap="all" baseline="0">
                <a:solidFill>
                  <a:schemeClr val="tx1"/>
                </a:solidFill>
                <a:latin typeface="+mj-lt"/>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4FE82B48-3FD9-4579-ABBD-77774CA58881}"/>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a:xfrm>
            <a:off x="668302" y="4371743"/>
            <a:ext cx="1888331" cy="83100"/>
          </a:xfrm>
        </p:spPr>
        <p:txBody>
          <a:bodyPr>
            <a:noAutofit/>
          </a:bodyPr>
          <a:lstStyle>
            <a:lvl1pPr marL="0" indent="0">
              <a:buNone/>
              <a:defRPr sz="600">
                <a:solidFill>
                  <a:schemeClr val="tx1"/>
                </a:solidFill>
                <a:latin typeface="+mj-lt"/>
              </a:defRPr>
            </a:lvl1pPr>
          </a:lstStyle>
          <a:p>
            <a:pPr lvl="0"/>
            <a:r>
              <a:rPr lang="en-US"/>
              <a:t>Month 00, XXXX</a:t>
            </a:r>
          </a:p>
        </p:txBody>
      </p:sp>
      <p:pic>
        <p:nvPicPr>
          <p:cNvPr id="16" name="Picture 15">
            <a:extLst>
              <a:ext uri="{FF2B5EF4-FFF2-40B4-BE49-F238E27FC236}">
                <a16:creationId xmlns:a16="http://schemas.microsoft.com/office/drawing/2014/main" id="{FB1384BA-7E72-9447-AB15-A6B7ADD6AA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21203" y="686276"/>
            <a:ext cx="1329863" cy="362379"/>
          </a:xfrm>
          <a:prstGeom prst="rect">
            <a:avLst/>
          </a:prstGeom>
        </p:spPr>
      </p:pic>
    </p:spTree>
    <p:extLst>
      <p:ext uri="{BB962C8B-B14F-4D97-AF65-F5344CB8AC3E}">
        <p14:creationId xmlns:p14="http://schemas.microsoft.com/office/powerpoint/2010/main" val="303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415166" y="893450"/>
            <a:ext cx="4052059" cy="2621277"/>
          </a:xfrm>
        </p:spPr>
        <p:txBody>
          <a:bodyPr/>
          <a:lstStyle>
            <a:lvl1pPr marL="0" indent="0">
              <a:lnSpc>
                <a:spcPct val="105000"/>
              </a:lnSpc>
              <a:spcBef>
                <a:spcPts val="0"/>
              </a:spcBef>
              <a:spcAft>
                <a:spcPts val="900"/>
              </a:spcAft>
              <a:buFont typeface="+mj-lt"/>
              <a:buNone/>
              <a:defRPr sz="1800" b="1">
                <a:latin typeface="+mj-lt"/>
              </a:defRPr>
            </a:lvl1pPr>
            <a:lvl2pPr marL="0" indent="0">
              <a:spcBef>
                <a:spcPts val="0"/>
              </a:spcBef>
              <a:spcAft>
                <a:spcPts val="450"/>
              </a:spcAft>
              <a:buFont typeface="+mj-lt"/>
              <a:buNone/>
              <a:defRPr sz="1350" b="1">
                <a:solidFill>
                  <a:schemeClr val="tx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5149339" y="355805"/>
            <a:ext cx="3396428" cy="4313904"/>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2967471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Stats">
    <p:bg>
      <p:bgPr>
        <a:solidFill>
          <a:schemeClr val="bg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664906" y="711859"/>
            <a:ext cx="4192844" cy="878816"/>
          </a:xfrm>
        </p:spPr>
        <p:txBody>
          <a:bodyPr/>
          <a:lstStyle>
            <a:lvl1pPr marL="0" indent="0">
              <a:lnSpc>
                <a:spcPct val="105000"/>
              </a:lnSpc>
              <a:spcBef>
                <a:spcPts val="0"/>
              </a:spcBef>
              <a:spcAft>
                <a:spcPts val="900"/>
              </a:spcAft>
              <a:buFont typeface="+mj-lt"/>
              <a:buNone/>
              <a:defRPr sz="1050" b="1">
                <a:latin typeface="+mj-lt"/>
              </a:defRPr>
            </a:lvl1pPr>
            <a:lvl2pPr marL="0" indent="0">
              <a:spcBef>
                <a:spcPts val="0"/>
              </a:spcBef>
              <a:spcAft>
                <a:spcPts val="450"/>
              </a:spcAft>
              <a:buFont typeface="+mj-lt"/>
              <a:buNone/>
              <a:defRPr sz="1350" b="1">
                <a:solidFill>
                  <a:schemeClr val="tx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5206489" y="412955"/>
            <a:ext cx="3396428" cy="4313904"/>
          </a:xfrm>
          <a:solidFill>
            <a:schemeClr val="bg1">
              <a:lumMod val="95000"/>
            </a:schemeClr>
          </a:solidFill>
          <a:ln w="184150" cap="sq">
            <a:solidFill>
              <a:schemeClr val="bg1"/>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643262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and Quote Blue">
    <p:bg>
      <p:bgPr>
        <a:solidFill>
          <a:schemeClr val="accent5"/>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5187439" y="412955"/>
            <a:ext cx="3396428" cy="4313904"/>
          </a:xfrm>
          <a:solidFill>
            <a:schemeClr val="bg1">
              <a:lumMod val="95000"/>
            </a:schemeClr>
          </a:solidFill>
          <a:ln w="184150" cap="sq">
            <a:solidFill>
              <a:schemeClr val="bg1"/>
            </a:solidFill>
            <a:miter lim="800000"/>
          </a:ln>
        </p:spPr>
        <p:txBody>
          <a:bodyPr tIns="2103120"/>
          <a:lstStyle>
            <a:lvl1pPr marL="0" indent="0" algn="ctr">
              <a:buNone/>
              <a:defRPr/>
            </a:lvl1pPr>
          </a:lstStyle>
          <a:p>
            <a:r>
              <a:rPr lang="en-US"/>
              <a:t>Click icon to add picture</a:t>
            </a:r>
          </a:p>
        </p:txBody>
      </p:sp>
      <p:cxnSp>
        <p:nvCxnSpPr>
          <p:cNvPr id="9" name="Straight Connector 8">
            <a:extLst>
              <a:ext uri="{FF2B5EF4-FFF2-40B4-BE49-F238E27FC236}">
                <a16:creationId xmlns:a16="http://schemas.microsoft.com/office/drawing/2014/main" id="{6FAA9AFE-89F3-48B2-A274-BC3C88345AE1}"/>
              </a:ext>
            </a:extLst>
          </p:cNvPr>
          <p:cNvCxnSpPr>
            <a:cxnSpLocks/>
          </p:cNvCxnSpPr>
          <p:nvPr userDrawn="1"/>
        </p:nvCxnSpPr>
        <p:spPr>
          <a:xfrm>
            <a:off x="8563928" y="4880360"/>
            <a:ext cx="0" cy="96012"/>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C9DD5700-E912-1849-AA3F-AE9CCD9E5D8A}"/>
              </a:ext>
            </a:extLst>
          </p:cNvPr>
          <p:cNvSpPr>
            <a:spLocks noGrp="1"/>
          </p:cNvSpPr>
          <p:nvPr>
            <p:ph sz="half" idx="2"/>
          </p:nvPr>
        </p:nvSpPr>
        <p:spPr>
          <a:xfrm>
            <a:off x="672341" y="769625"/>
            <a:ext cx="4052059" cy="2621277"/>
          </a:xfrm>
        </p:spPr>
        <p:txBody>
          <a:bodyPr/>
          <a:lstStyle>
            <a:lvl1pPr marL="0" indent="0">
              <a:lnSpc>
                <a:spcPct val="105000"/>
              </a:lnSpc>
              <a:spcBef>
                <a:spcPts val="0"/>
              </a:spcBef>
              <a:spcAft>
                <a:spcPts val="900"/>
              </a:spcAft>
              <a:buFont typeface="+mj-lt"/>
              <a:buNone/>
              <a:defRPr sz="1800" b="1">
                <a:solidFill>
                  <a:schemeClr val="bg1"/>
                </a:solidFill>
                <a:latin typeface="+mj-lt"/>
              </a:defRPr>
            </a:lvl1pPr>
            <a:lvl2pPr marL="0" indent="0">
              <a:spcBef>
                <a:spcPts val="0"/>
              </a:spcBef>
              <a:spcAft>
                <a:spcPts val="450"/>
              </a:spcAft>
              <a:buFont typeface="+mj-lt"/>
              <a:buNone/>
              <a:defRPr sz="1350" b="1">
                <a:solidFill>
                  <a:schemeClr val="bg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A41510C4-2D39-AC40-ACF2-F6B2C16B1D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3204" y="4850315"/>
            <a:ext cx="682430" cy="185621"/>
          </a:xfrm>
          <a:prstGeom prst="rect">
            <a:avLst/>
          </a:prstGeom>
        </p:spPr>
      </p:pic>
    </p:spTree>
    <p:extLst>
      <p:ext uri="{BB962C8B-B14F-4D97-AF65-F5344CB8AC3E}">
        <p14:creationId xmlns:p14="http://schemas.microsoft.com/office/powerpoint/2010/main" val="4153516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and Quote Green">
    <p:bg>
      <p:bgPr>
        <a:solidFill>
          <a:schemeClr val="accent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653291" y="693118"/>
            <a:ext cx="4052059" cy="2621277"/>
          </a:xfrm>
        </p:spPr>
        <p:txBody>
          <a:bodyPr/>
          <a:lstStyle>
            <a:lvl1pPr marL="0" indent="0">
              <a:lnSpc>
                <a:spcPct val="105000"/>
              </a:lnSpc>
              <a:spcBef>
                <a:spcPts val="0"/>
              </a:spcBef>
              <a:spcAft>
                <a:spcPts val="900"/>
              </a:spcAft>
              <a:buFont typeface="+mj-lt"/>
              <a:buNone/>
              <a:defRPr sz="1800" b="1">
                <a:solidFill>
                  <a:schemeClr val="bg1"/>
                </a:solidFill>
                <a:latin typeface="+mj-lt"/>
              </a:defRPr>
            </a:lvl1pPr>
            <a:lvl2pPr marL="0" indent="0">
              <a:spcBef>
                <a:spcPts val="0"/>
              </a:spcBef>
              <a:spcAft>
                <a:spcPts val="450"/>
              </a:spcAft>
              <a:buFont typeface="+mj-lt"/>
              <a:buNone/>
              <a:defRPr sz="1350" b="1">
                <a:solidFill>
                  <a:schemeClr val="bg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5177914" y="412955"/>
            <a:ext cx="3396428" cy="4313904"/>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cxnSp>
        <p:nvCxnSpPr>
          <p:cNvPr id="9" name="Straight Connector 8">
            <a:extLst>
              <a:ext uri="{FF2B5EF4-FFF2-40B4-BE49-F238E27FC236}">
                <a16:creationId xmlns:a16="http://schemas.microsoft.com/office/drawing/2014/main" id="{847D047B-307A-4F80-8857-D4901BDC3AF3}"/>
              </a:ext>
            </a:extLst>
          </p:cNvPr>
          <p:cNvCxnSpPr>
            <a:cxnSpLocks/>
          </p:cNvCxnSpPr>
          <p:nvPr userDrawn="1"/>
        </p:nvCxnSpPr>
        <p:spPr>
          <a:xfrm>
            <a:off x="8563928" y="4880360"/>
            <a:ext cx="0" cy="96012"/>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120C51F-A9E4-354E-9392-C9F9D64777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3204" y="4850315"/>
            <a:ext cx="682430" cy="185621"/>
          </a:xfrm>
          <a:prstGeom prst="rect">
            <a:avLst/>
          </a:prstGeom>
        </p:spPr>
      </p:pic>
    </p:spTree>
    <p:extLst>
      <p:ext uri="{BB962C8B-B14F-4D97-AF65-F5344CB8AC3E}">
        <p14:creationId xmlns:p14="http://schemas.microsoft.com/office/powerpoint/2010/main" val="1827787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1124623" y="1165249"/>
            <a:ext cx="7709660" cy="3310889"/>
          </a:xfrm>
        </p:spPr>
        <p:txBody>
          <a:bodyPr/>
          <a:lstStyle>
            <a:lvl1pPr marL="0" indent="0">
              <a:lnSpc>
                <a:spcPct val="100000"/>
              </a:lnSpc>
              <a:spcBef>
                <a:spcPts val="0"/>
              </a:spcBef>
              <a:spcAft>
                <a:spcPts val="2475"/>
              </a:spcAft>
              <a:buFont typeface="+mj-lt"/>
              <a:buNone/>
              <a:defRPr sz="2700" b="1" spc="-60" baseline="0">
                <a:solidFill>
                  <a:schemeClr val="bg1"/>
                </a:solidFill>
                <a:latin typeface="+mj-lt"/>
              </a:defRPr>
            </a:lvl1pPr>
            <a:lvl2pPr marL="0" indent="0">
              <a:spcBef>
                <a:spcPts val="0"/>
              </a:spcBef>
              <a:spcAft>
                <a:spcPts val="450"/>
              </a:spcAft>
              <a:buFont typeface="+mj-lt"/>
              <a:buNone/>
              <a:defRPr sz="1800" b="1">
                <a:solidFill>
                  <a:schemeClr val="bg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cxnSp>
        <p:nvCxnSpPr>
          <p:cNvPr id="9" name="Straight Connector 8">
            <a:extLst>
              <a:ext uri="{FF2B5EF4-FFF2-40B4-BE49-F238E27FC236}">
                <a16:creationId xmlns:a16="http://schemas.microsoft.com/office/drawing/2014/main" id="{F67D8092-1F74-4063-9FC6-322235D7DF02}"/>
              </a:ext>
            </a:extLst>
          </p:cNvPr>
          <p:cNvCxnSpPr>
            <a:cxnSpLocks/>
          </p:cNvCxnSpPr>
          <p:nvPr userDrawn="1"/>
        </p:nvCxnSpPr>
        <p:spPr>
          <a:xfrm>
            <a:off x="8563928" y="4880360"/>
            <a:ext cx="0" cy="96012"/>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6EC3997-22A0-BD42-940D-154D02F1BF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3204" y="4850315"/>
            <a:ext cx="682430" cy="185621"/>
          </a:xfrm>
          <a:prstGeom prst="rect">
            <a:avLst/>
          </a:prstGeom>
        </p:spPr>
      </p:pic>
    </p:spTree>
    <p:extLst>
      <p:ext uri="{BB962C8B-B14F-4D97-AF65-F5344CB8AC3E}">
        <p14:creationId xmlns:p14="http://schemas.microsoft.com/office/powerpoint/2010/main" val="2586934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Image/Quote">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70C2B-0E5E-4DE3-B751-8ADF908D728C}"/>
              </a:ext>
            </a:extLst>
          </p:cNvPr>
          <p:cNvSpPr/>
          <p:nvPr userDrawn="1"/>
        </p:nvSpPr>
        <p:spPr bwMode="black">
          <a:xfrm>
            <a:off x="415529" y="405580"/>
            <a:ext cx="8330265" cy="433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2536723" y="551497"/>
            <a:ext cx="6047207" cy="1960983"/>
          </a:xfrm>
          <a:solidFill>
            <a:schemeClr val="accent1"/>
          </a:solidFill>
        </p:spPr>
        <p:txBody>
          <a:bodyPr lIns="1051560" tIns="640080"/>
          <a:lstStyle>
            <a:lvl1pPr marL="0" indent="0">
              <a:lnSpc>
                <a:spcPct val="110000"/>
              </a:lnSpc>
              <a:spcBef>
                <a:spcPts val="0"/>
              </a:spcBef>
              <a:spcAft>
                <a:spcPts val="900"/>
              </a:spcAft>
              <a:buFont typeface="+mj-lt"/>
              <a:buNone/>
              <a:defRPr sz="1350" b="0">
                <a:solidFill>
                  <a:schemeClr val="bg1"/>
                </a:solidFill>
                <a:latin typeface="Public Sans Light" pitchFamily="2" charset="0"/>
              </a:defRPr>
            </a:lvl1pPr>
            <a:lvl2pPr marL="0" indent="0">
              <a:lnSpc>
                <a:spcPct val="100000"/>
              </a:lnSpc>
              <a:spcBef>
                <a:spcPts val="0"/>
              </a:spcBef>
              <a:spcAft>
                <a:spcPts val="450"/>
              </a:spcAft>
              <a:buFont typeface="+mj-lt"/>
              <a:buNone/>
              <a:defRPr sz="1350" b="1">
                <a:solidFill>
                  <a:schemeClr val="bg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542925" y="551497"/>
            <a:ext cx="1853689" cy="1963103"/>
          </a:xfrm>
          <a:solidFill>
            <a:schemeClr val="bg1">
              <a:lumMod val="95000"/>
            </a:schemeClr>
          </a:solidFill>
          <a:ln w="184150" cap="sq">
            <a:noFill/>
            <a:miter lim="800000"/>
          </a:ln>
        </p:spPr>
        <p:txBody>
          <a:bodyPr tIns="822960"/>
          <a:lstStyle>
            <a:lvl1pPr marL="0" indent="0" algn="ctr">
              <a:buNone/>
              <a:defRPr/>
            </a:lvl1pPr>
          </a:lstStyle>
          <a:p>
            <a:r>
              <a:rPr lang="en-US"/>
              <a:t>Click icon to add picture</a:t>
            </a:r>
          </a:p>
        </p:txBody>
      </p:sp>
      <p:sp>
        <p:nvSpPr>
          <p:cNvPr id="11" name="Picture Placeholder 9">
            <a:extLst>
              <a:ext uri="{FF2B5EF4-FFF2-40B4-BE49-F238E27FC236}">
                <a16:creationId xmlns:a16="http://schemas.microsoft.com/office/drawing/2014/main" id="{AAE4FAB4-BAAD-46E7-BB95-CA75F01FECAD}"/>
              </a:ext>
            </a:extLst>
          </p:cNvPr>
          <p:cNvSpPr>
            <a:spLocks noGrp="1"/>
          </p:cNvSpPr>
          <p:nvPr>
            <p:ph type="pic" sz="quarter" idx="15"/>
          </p:nvPr>
        </p:nvSpPr>
        <p:spPr>
          <a:xfrm>
            <a:off x="6730242" y="2631019"/>
            <a:ext cx="1853689" cy="1963103"/>
          </a:xfrm>
          <a:solidFill>
            <a:schemeClr val="bg1">
              <a:lumMod val="95000"/>
            </a:schemeClr>
          </a:solidFill>
          <a:ln w="184150" cap="sq">
            <a:noFill/>
            <a:miter lim="800000"/>
          </a:ln>
        </p:spPr>
        <p:txBody>
          <a:bodyPr tIns="822960"/>
          <a:lstStyle>
            <a:lvl1pPr marL="0" indent="0" algn="ctr">
              <a:buNone/>
              <a:defRPr/>
            </a:lvl1pPr>
          </a:lstStyle>
          <a:p>
            <a:r>
              <a:rPr lang="en-US"/>
              <a:t>Click icon to add picture</a:t>
            </a:r>
          </a:p>
        </p:txBody>
      </p:sp>
      <p:sp>
        <p:nvSpPr>
          <p:cNvPr id="12" name="Content Placeholder 3">
            <a:extLst>
              <a:ext uri="{FF2B5EF4-FFF2-40B4-BE49-F238E27FC236}">
                <a16:creationId xmlns:a16="http://schemas.microsoft.com/office/drawing/2014/main" id="{091A4B1D-6667-44A5-A519-41A63CB8459F}"/>
              </a:ext>
            </a:extLst>
          </p:cNvPr>
          <p:cNvSpPr>
            <a:spLocks noGrp="1"/>
          </p:cNvSpPr>
          <p:nvPr>
            <p:ph sz="half" idx="16"/>
          </p:nvPr>
        </p:nvSpPr>
        <p:spPr>
          <a:xfrm>
            <a:off x="542925" y="2632079"/>
            <a:ext cx="6047207" cy="1960983"/>
          </a:xfrm>
          <a:solidFill>
            <a:schemeClr val="accent4"/>
          </a:solidFill>
        </p:spPr>
        <p:txBody>
          <a:bodyPr lIns="822960" tIns="640080"/>
          <a:lstStyle>
            <a:lvl1pPr marL="0" indent="0">
              <a:lnSpc>
                <a:spcPct val="110000"/>
              </a:lnSpc>
              <a:spcBef>
                <a:spcPts val="0"/>
              </a:spcBef>
              <a:spcAft>
                <a:spcPts val="900"/>
              </a:spcAft>
              <a:buFont typeface="+mj-lt"/>
              <a:buNone/>
              <a:defRPr sz="1350" b="0">
                <a:solidFill>
                  <a:schemeClr val="bg1"/>
                </a:solidFill>
                <a:latin typeface="Public Sans Light" pitchFamily="2" charset="0"/>
              </a:defRPr>
            </a:lvl1pPr>
            <a:lvl2pPr marL="0" indent="0">
              <a:lnSpc>
                <a:spcPct val="100000"/>
              </a:lnSpc>
              <a:spcBef>
                <a:spcPts val="0"/>
              </a:spcBef>
              <a:spcAft>
                <a:spcPts val="450"/>
              </a:spcAft>
              <a:buFont typeface="+mj-lt"/>
              <a:buNone/>
              <a:defRPr sz="1350" b="1">
                <a:solidFill>
                  <a:schemeClr val="bg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81144D1F-365A-4A5E-83F0-B063CD3E7D49}"/>
              </a:ext>
            </a:extLst>
          </p:cNvPr>
          <p:cNvCxnSpPr>
            <a:cxnSpLocks/>
          </p:cNvCxnSpPr>
          <p:nvPr userDrawn="1"/>
        </p:nvCxnSpPr>
        <p:spPr>
          <a:xfrm>
            <a:off x="8563928" y="4880360"/>
            <a:ext cx="0" cy="96012"/>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7ADC26-EBF7-944E-AAFA-B1E12AD371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3476" y="4851097"/>
            <a:ext cx="681887" cy="185473"/>
          </a:xfrm>
          <a:prstGeom prst="rect">
            <a:avLst/>
          </a:prstGeom>
        </p:spPr>
      </p:pic>
    </p:spTree>
    <p:extLst>
      <p:ext uri="{BB962C8B-B14F-4D97-AF65-F5344CB8AC3E}">
        <p14:creationId xmlns:p14="http://schemas.microsoft.com/office/powerpoint/2010/main" val="96805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Quote">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70C2B-0E5E-4DE3-B751-8ADF908D728C}"/>
              </a:ext>
            </a:extLst>
          </p:cNvPr>
          <p:cNvSpPr/>
          <p:nvPr userDrawn="1"/>
        </p:nvSpPr>
        <p:spPr bwMode="black">
          <a:xfrm>
            <a:off x="415529" y="405580"/>
            <a:ext cx="8330265" cy="4334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542925" y="551497"/>
            <a:ext cx="8041006" cy="1960983"/>
          </a:xfrm>
          <a:solidFill>
            <a:schemeClr val="accent1"/>
          </a:solidFill>
        </p:spPr>
        <p:txBody>
          <a:bodyPr lIns="822960" tIns="594360"/>
          <a:lstStyle>
            <a:lvl1pPr marL="0" indent="0">
              <a:lnSpc>
                <a:spcPct val="110000"/>
              </a:lnSpc>
              <a:spcBef>
                <a:spcPts val="0"/>
              </a:spcBef>
              <a:spcAft>
                <a:spcPts val="900"/>
              </a:spcAft>
              <a:buFont typeface="+mj-lt"/>
              <a:buNone/>
              <a:defRPr sz="1500">
                <a:solidFill>
                  <a:schemeClr val="bg1"/>
                </a:solidFill>
                <a:latin typeface="Public Sans Light" pitchFamily="2" charset="0"/>
              </a:defRPr>
            </a:lvl1pPr>
            <a:lvl2pPr marL="0" indent="0">
              <a:lnSpc>
                <a:spcPct val="100000"/>
              </a:lnSpc>
              <a:spcBef>
                <a:spcPts val="0"/>
              </a:spcBef>
              <a:spcAft>
                <a:spcPts val="450"/>
              </a:spcAft>
              <a:buFont typeface="+mj-lt"/>
              <a:buNone/>
              <a:defRPr sz="1500" b="1">
                <a:solidFill>
                  <a:schemeClr val="bg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sp>
        <p:nvSpPr>
          <p:cNvPr id="12" name="Content Placeholder 3">
            <a:extLst>
              <a:ext uri="{FF2B5EF4-FFF2-40B4-BE49-F238E27FC236}">
                <a16:creationId xmlns:a16="http://schemas.microsoft.com/office/drawing/2014/main" id="{091A4B1D-6667-44A5-A519-41A63CB8459F}"/>
              </a:ext>
            </a:extLst>
          </p:cNvPr>
          <p:cNvSpPr>
            <a:spLocks noGrp="1"/>
          </p:cNvSpPr>
          <p:nvPr>
            <p:ph sz="half" idx="16"/>
          </p:nvPr>
        </p:nvSpPr>
        <p:spPr>
          <a:xfrm>
            <a:off x="542925" y="2632079"/>
            <a:ext cx="8041006" cy="1960983"/>
          </a:xfrm>
          <a:solidFill>
            <a:schemeClr val="accent4"/>
          </a:solidFill>
        </p:spPr>
        <p:txBody>
          <a:bodyPr lIns="822960" tIns="594360"/>
          <a:lstStyle>
            <a:lvl1pPr marL="0" indent="0">
              <a:lnSpc>
                <a:spcPct val="110000"/>
              </a:lnSpc>
              <a:spcBef>
                <a:spcPts val="0"/>
              </a:spcBef>
              <a:spcAft>
                <a:spcPts val="900"/>
              </a:spcAft>
              <a:buFont typeface="+mj-lt"/>
              <a:buNone/>
              <a:defRPr sz="1500">
                <a:solidFill>
                  <a:schemeClr val="bg1"/>
                </a:solidFill>
                <a:latin typeface="Public Sans Light" pitchFamily="2" charset="0"/>
              </a:defRPr>
            </a:lvl1pPr>
            <a:lvl2pPr marL="0" indent="0">
              <a:lnSpc>
                <a:spcPct val="100000"/>
              </a:lnSpc>
              <a:spcBef>
                <a:spcPts val="0"/>
              </a:spcBef>
              <a:spcAft>
                <a:spcPts val="450"/>
              </a:spcAft>
              <a:buFont typeface="+mj-lt"/>
              <a:buNone/>
              <a:defRPr sz="1500" b="1">
                <a:solidFill>
                  <a:schemeClr val="bg1"/>
                </a:solidFill>
                <a:latin typeface="+mj-lt"/>
              </a:defRPr>
            </a:lvl2pPr>
            <a:lvl3pPr marL="685800" indent="0">
              <a:buFont typeface="+mj-lt"/>
              <a:buNone/>
              <a:defRPr/>
            </a:lvl3pPr>
            <a:lvl4pPr marL="1200150" indent="-167879">
              <a:defRPr/>
            </a:lvl4pPr>
            <a:lvl5pPr marL="1543050" indent="-171450">
              <a:defRPr/>
            </a:lvl5pPr>
          </a:lstStyle>
          <a:p>
            <a:pPr lvl="0"/>
            <a:r>
              <a:rPr lang="en-US"/>
              <a:t>Click to edit Master text styles</a:t>
            </a:r>
          </a:p>
          <a:p>
            <a:pPr lvl="1"/>
            <a:r>
              <a:rPr lang="en-US"/>
              <a:t>Second level</a:t>
            </a:r>
          </a:p>
        </p:txBody>
      </p:sp>
      <p:cxnSp>
        <p:nvCxnSpPr>
          <p:cNvPr id="10" name="Straight Connector 9">
            <a:extLst>
              <a:ext uri="{FF2B5EF4-FFF2-40B4-BE49-F238E27FC236}">
                <a16:creationId xmlns:a16="http://schemas.microsoft.com/office/drawing/2014/main" id="{66203E9F-885A-49B6-AE0A-27B3B7FC584B}"/>
              </a:ext>
            </a:extLst>
          </p:cNvPr>
          <p:cNvCxnSpPr>
            <a:cxnSpLocks/>
          </p:cNvCxnSpPr>
          <p:nvPr userDrawn="1"/>
        </p:nvCxnSpPr>
        <p:spPr>
          <a:xfrm>
            <a:off x="8563928" y="4880360"/>
            <a:ext cx="0" cy="96012"/>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6E7904-DF6C-CE45-BA23-6E69470D00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3476" y="4851097"/>
            <a:ext cx="681887" cy="185473"/>
          </a:xfrm>
          <a:prstGeom prst="rect">
            <a:avLst/>
          </a:prstGeom>
        </p:spPr>
      </p:pic>
    </p:spTree>
    <p:extLst>
      <p:ext uri="{BB962C8B-B14F-4D97-AF65-F5344CB8AC3E}">
        <p14:creationId xmlns:p14="http://schemas.microsoft.com/office/powerpoint/2010/main" val="1208458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4">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415528" y="1378974"/>
            <a:ext cx="8271272" cy="336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500984" y="1467080"/>
            <a:ext cx="1962150" cy="1534716"/>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2546197" y="3068242"/>
            <a:ext cx="1962150" cy="1582340"/>
          </a:xfrm>
          <a:solidFill>
            <a:schemeClr val="accent3"/>
          </a:solidFill>
        </p:spPr>
        <p:txBody>
          <a:bodyPr lIns="118872" tIns="347472" rIns="91440"/>
          <a:lstStyle>
            <a:lvl1pPr marL="0" indent="0">
              <a:lnSpc>
                <a:spcPct val="100000"/>
              </a:lnSpc>
              <a:buNone/>
              <a:defRPr sz="1350" b="1">
                <a:solidFill>
                  <a:schemeClr val="bg1"/>
                </a:solidFill>
                <a:latin typeface="+mj-lt"/>
              </a:defRPr>
            </a:lvl1pPr>
            <a:lvl2pPr marL="0" indent="0">
              <a:lnSpc>
                <a:spcPct val="100000"/>
              </a:lnSpc>
              <a:spcBef>
                <a:spcPts val="225"/>
              </a:spcBef>
              <a:buNone/>
              <a:defRPr sz="675" b="1" cap="all" baseline="0">
                <a:solidFill>
                  <a:schemeClr val="bg1"/>
                </a:solidFill>
                <a:latin typeface="+mj-lt"/>
              </a:defRPr>
            </a:lvl2pPr>
            <a:lvl3pPr marL="0" indent="0" defTabSz="685800">
              <a:lnSpc>
                <a:spcPct val="100000"/>
              </a:lnSpc>
              <a:spcBef>
                <a:spcPts val="225"/>
              </a:spcBef>
              <a:buNone/>
              <a:defRPr sz="675" b="0" cap="all" baseline="0">
                <a:solidFill>
                  <a:schemeClr val="bg1"/>
                </a:solidFill>
                <a:latin typeface="+mj-lt"/>
              </a:defRPr>
            </a:lvl3pPr>
            <a:lvl4pPr marL="0" indent="0">
              <a:lnSpc>
                <a:spcPct val="100000"/>
              </a:lnSpc>
              <a:spcBef>
                <a:spcPts val="675"/>
              </a:spcBef>
              <a:buNone/>
              <a:defRPr sz="675"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2546197" y="1467080"/>
            <a:ext cx="1962150" cy="1534716"/>
          </a:xfrm>
          <a:solidFill>
            <a:schemeClr val="bg1">
              <a:lumMod val="95000"/>
            </a:schemeClr>
          </a:solidFill>
        </p:spPr>
        <p:txBody>
          <a:bodyPr tIns="365760"/>
          <a:lstStyle>
            <a:lvl1pPr marL="0" indent="0" algn="ctr">
              <a:buNone/>
              <a:defRPr/>
            </a:lvl1pPr>
          </a:lstStyle>
          <a:p>
            <a:r>
              <a:rPr lang="en-US"/>
              <a:t>Click icon to add picture</a:t>
            </a:r>
          </a:p>
        </p:txBody>
      </p:sp>
      <p:sp>
        <p:nvSpPr>
          <p:cNvPr id="19" name="Picture Placeholder 8">
            <a:extLst>
              <a:ext uri="{FF2B5EF4-FFF2-40B4-BE49-F238E27FC236}">
                <a16:creationId xmlns:a16="http://schemas.microsoft.com/office/drawing/2014/main" id="{342D2D33-5528-4DE2-AD79-0C9C721504FF}"/>
              </a:ext>
            </a:extLst>
          </p:cNvPr>
          <p:cNvSpPr>
            <a:spLocks noGrp="1"/>
          </p:cNvSpPr>
          <p:nvPr>
            <p:ph type="pic" sz="quarter" idx="24"/>
          </p:nvPr>
        </p:nvSpPr>
        <p:spPr>
          <a:xfrm>
            <a:off x="4591410" y="1467080"/>
            <a:ext cx="1962150" cy="1534716"/>
          </a:xfrm>
          <a:solidFill>
            <a:schemeClr val="bg1">
              <a:lumMod val="95000"/>
            </a:schemeClr>
          </a:solidFill>
        </p:spPr>
        <p:txBody>
          <a:bodyPr tIns="365760"/>
          <a:lstStyle>
            <a:lvl1pPr marL="0" indent="0" algn="ctr">
              <a:buNone/>
              <a:defRPr/>
            </a:lvl1pPr>
          </a:lstStyle>
          <a:p>
            <a:r>
              <a:rPr lang="en-US"/>
              <a:t>Click icon to add picture</a:t>
            </a:r>
          </a:p>
        </p:txBody>
      </p:sp>
      <p:sp>
        <p:nvSpPr>
          <p:cNvPr id="20" name="Picture Placeholder 8">
            <a:extLst>
              <a:ext uri="{FF2B5EF4-FFF2-40B4-BE49-F238E27FC236}">
                <a16:creationId xmlns:a16="http://schemas.microsoft.com/office/drawing/2014/main" id="{D4CC5572-7194-4FCA-BCF4-1216486AAC99}"/>
              </a:ext>
            </a:extLst>
          </p:cNvPr>
          <p:cNvSpPr>
            <a:spLocks noGrp="1"/>
          </p:cNvSpPr>
          <p:nvPr>
            <p:ph type="pic" sz="quarter" idx="25"/>
          </p:nvPr>
        </p:nvSpPr>
        <p:spPr>
          <a:xfrm>
            <a:off x="6636623" y="1467080"/>
            <a:ext cx="1962150" cy="1534716"/>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500984" y="3068242"/>
            <a:ext cx="1962150" cy="1582340"/>
          </a:xfrm>
          <a:solidFill>
            <a:schemeClr val="accent5"/>
          </a:solidFill>
        </p:spPr>
        <p:txBody>
          <a:bodyPr lIns="118872" tIns="347472" rIns="91440"/>
          <a:lstStyle>
            <a:lvl1pPr marL="0" indent="0">
              <a:lnSpc>
                <a:spcPct val="100000"/>
              </a:lnSpc>
              <a:buNone/>
              <a:defRPr sz="1350" b="1">
                <a:solidFill>
                  <a:schemeClr val="bg1"/>
                </a:solidFill>
                <a:latin typeface="+mj-lt"/>
              </a:defRPr>
            </a:lvl1pPr>
            <a:lvl2pPr marL="0" indent="0">
              <a:lnSpc>
                <a:spcPct val="100000"/>
              </a:lnSpc>
              <a:spcBef>
                <a:spcPts val="225"/>
              </a:spcBef>
              <a:buNone/>
              <a:defRPr sz="675" b="1" cap="all" baseline="0">
                <a:solidFill>
                  <a:schemeClr val="bg1"/>
                </a:solidFill>
                <a:latin typeface="+mj-lt"/>
              </a:defRPr>
            </a:lvl2pPr>
            <a:lvl3pPr marL="0" indent="0" defTabSz="685800">
              <a:lnSpc>
                <a:spcPct val="100000"/>
              </a:lnSpc>
              <a:spcBef>
                <a:spcPts val="225"/>
              </a:spcBef>
              <a:buNone/>
              <a:defRPr sz="675" b="0" cap="all" baseline="0">
                <a:solidFill>
                  <a:schemeClr val="bg1"/>
                </a:solidFill>
                <a:latin typeface="+mj-lt"/>
              </a:defRPr>
            </a:lvl3pPr>
            <a:lvl4pPr marL="0" indent="0">
              <a:lnSpc>
                <a:spcPct val="100000"/>
              </a:lnSpc>
              <a:spcBef>
                <a:spcPts val="675"/>
              </a:spcBef>
              <a:buNone/>
              <a:defRPr sz="675"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3">
            <a:extLst>
              <a:ext uri="{FF2B5EF4-FFF2-40B4-BE49-F238E27FC236}">
                <a16:creationId xmlns:a16="http://schemas.microsoft.com/office/drawing/2014/main" id="{552FD77B-C7F7-47E1-9B6F-6F8F36E461FB}"/>
              </a:ext>
            </a:extLst>
          </p:cNvPr>
          <p:cNvSpPr>
            <a:spLocks noGrp="1"/>
          </p:cNvSpPr>
          <p:nvPr>
            <p:ph type="body" sz="quarter" idx="27"/>
          </p:nvPr>
        </p:nvSpPr>
        <p:spPr>
          <a:xfrm>
            <a:off x="4591410" y="3068242"/>
            <a:ext cx="1962150" cy="1582340"/>
          </a:xfrm>
          <a:solidFill>
            <a:schemeClr val="accent1"/>
          </a:solidFill>
        </p:spPr>
        <p:txBody>
          <a:bodyPr lIns="118872" tIns="347472" rIns="91440"/>
          <a:lstStyle>
            <a:lvl1pPr marL="0" indent="0">
              <a:lnSpc>
                <a:spcPct val="100000"/>
              </a:lnSpc>
              <a:buNone/>
              <a:defRPr sz="1350" b="1">
                <a:solidFill>
                  <a:schemeClr val="bg1"/>
                </a:solidFill>
                <a:latin typeface="+mj-lt"/>
              </a:defRPr>
            </a:lvl1pPr>
            <a:lvl2pPr marL="0" indent="0">
              <a:lnSpc>
                <a:spcPct val="100000"/>
              </a:lnSpc>
              <a:spcBef>
                <a:spcPts val="225"/>
              </a:spcBef>
              <a:buNone/>
              <a:defRPr sz="675" b="1" cap="all" baseline="0">
                <a:solidFill>
                  <a:schemeClr val="bg1"/>
                </a:solidFill>
                <a:latin typeface="+mj-lt"/>
              </a:defRPr>
            </a:lvl2pPr>
            <a:lvl3pPr marL="0" indent="0" defTabSz="685800">
              <a:lnSpc>
                <a:spcPct val="100000"/>
              </a:lnSpc>
              <a:spcBef>
                <a:spcPts val="225"/>
              </a:spcBef>
              <a:buNone/>
              <a:defRPr sz="675" b="0" cap="all" baseline="0">
                <a:solidFill>
                  <a:schemeClr val="bg1"/>
                </a:solidFill>
                <a:latin typeface="+mj-lt"/>
              </a:defRPr>
            </a:lvl3pPr>
            <a:lvl4pPr marL="0" indent="0">
              <a:lnSpc>
                <a:spcPct val="100000"/>
              </a:lnSpc>
              <a:spcBef>
                <a:spcPts val="675"/>
              </a:spcBef>
              <a:buNone/>
              <a:defRPr sz="675"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F8969EFC-3056-44E7-8032-A4C379F7012A}"/>
              </a:ext>
            </a:extLst>
          </p:cNvPr>
          <p:cNvSpPr>
            <a:spLocks noGrp="1"/>
          </p:cNvSpPr>
          <p:nvPr>
            <p:ph type="body" sz="quarter" idx="28"/>
          </p:nvPr>
        </p:nvSpPr>
        <p:spPr>
          <a:xfrm>
            <a:off x="6636623" y="3068242"/>
            <a:ext cx="1962150" cy="1582340"/>
          </a:xfrm>
          <a:solidFill>
            <a:srgbClr val="59A4E8"/>
          </a:solidFill>
        </p:spPr>
        <p:txBody>
          <a:bodyPr lIns="118872" tIns="347472" rIns="91440"/>
          <a:lstStyle>
            <a:lvl1pPr marL="0" indent="0">
              <a:lnSpc>
                <a:spcPct val="100000"/>
              </a:lnSpc>
              <a:buNone/>
              <a:defRPr sz="1350" b="1">
                <a:solidFill>
                  <a:schemeClr val="bg1"/>
                </a:solidFill>
                <a:latin typeface="+mj-lt"/>
              </a:defRPr>
            </a:lvl1pPr>
            <a:lvl2pPr marL="0" indent="0">
              <a:lnSpc>
                <a:spcPct val="100000"/>
              </a:lnSpc>
              <a:spcBef>
                <a:spcPts val="225"/>
              </a:spcBef>
              <a:buNone/>
              <a:defRPr sz="675" b="1" cap="all" baseline="0">
                <a:solidFill>
                  <a:schemeClr val="bg1"/>
                </a:solidFill>
                <a:latin typeface="+mj-lt"/>
              </a:defRPr>
            </a:lvl2pPr>
            <a:lvl3pPr marL="0" indent="0" defTabSz="685800">
              <a:lnSpc>
                <a:spcPct val="100000"/>
              </a:lnSpc>
              <a:spcBef>
                <a:spcPts val="225"/>
              </a:spcBef>
              <a:buNone/>
              <a:defRPr sz="675" b="0" cap="all" baseline="0">
                <a:solidFill>
                  <a:schemeClr val="bg1"/>
                </a:solidFill>
                <a:latin typeface="+mj-lt"/>
              </a:defRPr>
            </a:lvl3pPr>
            <a:lvl4pPr marL="0" indent="0">
              <a:lnSpc>
                <a:spcPct val="100000"/>
              </a:lnSpc>
              <a:spcBef>
                <a:spcPts val="675"/>
              </a:spcBef>
              <a:buNone/>
              <a:defRPr sz="675"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24686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3">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415528" y="1378974"/>
            <a:ext cx="8271272" cy="336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500984" y="1467080"/>
            <a:ext cx="2640330" cy="1534716"/>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3226060" y="3068242"/>
            <a:ext cx="2640330" cy="1582340"/>
          </a:xfrm>
          <a:solidFill>
            <a:schemeClr val="accent3"/>
          </a:solidFill>
        </p:spPr>
        <p:txBody>
          <a:bodyPr lIns="365760" tIns="237744" rIns="365760"/>
          <a:lstStyle>
            <a:lvl1pPr marL="0" indent="0">
              <a:lnSpc>
                <a:spcPct val="100000"/>
              </a:lnSpc>
              <a:buNone/>
              <a:defRPr sz="1350" b="1">
                <a:solidFill>
                  <a:schemeClr val="bg1"/>
                </a:solidFill>
                <a:latin typeface="+mj-lt"/>
              </a:defRPr>
            </a:lvl1pPr>
            <a:lvl2pPr marL="0" indent="0">
              <a:lnSpc>
                <a:spcPct val="100000"/>
              </a:lnSpc>
              <a:spcBef>
                <a:spcPts val="450"/>
              </a:spcBef>
              <a:buNone/>
              <a:defRPr sz="750" b="1" cap="all" baseline="0">
                <a:solidFill>
                  <a:schemeClr val="bg1"/>
                </a:solidFill>
                <a:latin typeface="+mj-lt"/>
              </a:defRPr>
            </a:lvl2pPr>
            <a:lvl3pPr marL="0" indent="0" defTabSz="685800">
              <a:lnSpc>
                <a:spcPct val="100000"/>
              </a:lnSpc>
              <a:spcBef>
                <a:spcPts val="300"/>
              </a:spcBef>
              <a:buNone/>
              <a:defRPr sz="750" b="0" cap="all" baseline="0">
                <a:solidFill>
                  <a:schemeClr val="bg1"/>
                </a:solidFill>
                <a:latin typeface="Public Sans Light" pitchFamily="2" charset="0"/>
              </a:defRPr>
            </a:lvl3pPr>
            <a:lvl4pPr marL="0" indent="0">
              <a:lnSpc>
                <a:spcPct val="100000"/>
              </a:lnSpc>
              <a:spcBef>
                <a:spcPts val="675"/>
              </a:spcBef>
              <a:buNone/>
              <a:defRPr sz="75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3226060" y="1467080"/>
            <a:ext cx="2640330" cy="1534716"/>
          </a:xfrm>
          <a:solidFill>
            <a:schemeClr val="bg1">
              <a:lumMod val="95000"/>
            </a:schemeClr>
          </a:solidFill>
        </p:spPr>
        <p:txBody>
          <a:bodyPr tIns="365760"/>
          <a:lstStyle>
            <a:lvl1pPr marL="0" indent="0" algn="ctr">
              <a:buNone/>
              <a:defRPr/>
            </a:lvl1pPr>
          </a:lstStyle>
          <a:p>
            <a:r>
              <a:rPr lang="en-US"/>
              <a:t>Click icon to add picture</a:t>
            </a:r>
          </a:p>
        </p:txBody>
      </p:sp>
      <p:sp>
        <p:nvSpPr>
          <p:cNvPr id="19" name="Picture Placeholder 8">
            <a:extLst>
              <a:ext uri="{FF2B5EF4-FFF2-40B4-BE49-F238E27FC236}">
                <a16:creationId xmlns:a16="http://schemas.microsoft.com/office/drawing/2014/main" id="{342D2D33-5528-4DE2-AD79-0C9C721504FF}"/>
              </a:ext>
            </a:extLst>
          </p:cNvPr>
          <p:cNvSpPr>
            <a:spLocks noGrp="1"/>
          </p:cNvSpPr>
          <p:nvPr>
            <p:ph type="pic" sz="quarter" idx="24"/>
          </p:nvPr>
        </p:nvSpPr>
        <p:spPr>
          <a:xfrm>
            <a:off x="5951136" y="1467080"/>
            <a:ext cx="2640330" cy="1534716"/>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500984" y="3068242"/>
            <a:ext cx="2640330" cy="1582340"/>
          </a:xfrm>
          <a:solidFill>
            <a:schemeClr val="accent5"/>
          </a:solidFill>
        </p:spPr>
        <p:txBody>
          <a:bodyPr lIns="365760" tIns="237744" rIns="365760"/>
          <a:lstStyle>
            <a:lvl1pPr marL="0" indent="0">
              <a:lnSpc>
                <a:spcPct val="100000"/>
              </a:lnSpc>
              <a:buNone/>
              <a:defRPr sz="1350" b="1">
                <a:solidFill>
                  <a:schemeClr val="bg1"/>
                </a:solidFill>
                <a:latin typeface="+mj-lt"/>
              </a:defRPr>
            </a:lvl1pPr>
            <a:lvl2pPr marL="0" indent="0">
              <a:lnSpc>
                <a:spcPct val="100000"/>
              </a:lnSpc>
              <a:spcBef>
                <a:spcPts val="450"/>
              </a:spcBef>
              <a:buNone/>
              <a:defRPr sz="750" b="1" cap="all" baseline="0">
                <a:solidFill>
                  <a:schemeClr val="bg1"/>
                </a:solidFill>
                <a:latin typeface="+mj-lt"/>
              </a:defRPr>
            </a:lvl2pPr>
            <a:lvl3pPr marL="0" indent="0" defTabSz="685800">
              <a:lnSpc>
                <a:spcPct val="100000"/>
              </a:lnSpc>
              <a:spcBef>
                <a:spcPts val="300"/>
              </a:spcBef>
              <a:buNone/>
              <a:defRPr sz="750" b="0" cap="all" baseline="0">
                <a:solidFill>
                  <a:schemeClr val="bg1"/>
                </a:solidFill>
                <a:latin typeface="Public Sans Light" pitchFamily="2" charset="0"/>
              </a:defRPr>
            </a:lvl3pPr>
            <a:lvl4pPr marL="0" indent="0">
              <a:lnSpc>
                <a:spcPct val="100000"/>
              </a:lnSpc>
              <a:spcBef>
                <a:spcPts val="675"/>
              </a:spcBef>
              <a:buNone/>
              <a:defRPr sz="75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3">
            <a:extLst>
              <a:ext uri="{FF2B5EF4-FFF2-40B4-BE49-F238E27FC236}">
                <a16:creationId xmlns:a16="http://schemas.microsoft.com/office/drawing/2014/main" id="{552FD77B-C7F7-47E1-9B6F-6F8F36E461FB}"/>
              </a:ext>
            </a:extLst>
          </p:cNvPr>
          <p:cNvSpPr>
            <a:spLocks noGrp="1"/>
          </p:cNvSpPr>
          <p:nvPr>
            <p:ph type="body" sz="quarter" idx="27"/>
          </p:nvPr>
        </p:nvSpPr>
        <p:spPr>
          <a:xfrm>
            <a:off x="5951136" y="3068242"/>
            <a:ext cx="2640330" cy="1582340"/>
          </a:xfrm>
          <a:solidFill>
            <a:srgbClr val="59A4E8"/>
          </a:solidFill>
        </p:spPr>
        <p:txBody>
          <a:bodyPr lIns="365760" tIns="237744" rIns="365760"/>
          <a:lstStyle>
            <a:lvl1pPr marL="0" indent="0">
              <a:lnSpc>
                <a:spcPct val="100000"/>
              </a:lnSpc>
              <a:buNone/>
              <a:defRPr sz="1350" b="1">
                <a:solidFill>
                  <a:schemeClr val="bg1"/>
                </a:solidFill>
                <a:latin typeface="+mj-lt"/>
              </a:defRPr>
            </a:lvl1pPr>
            <a:lvl2pPr marL="0" indent="0">
              <a:lnSpc>
                <a:spcPct val="100000"/>
              </a:lnSpc>
              <a:spcBef>
                <a:spcPts val="450"/>
              </a:spcBef>
              <a:buNone/>
              <a:defRPr sz="750" b="1" cap="all" baseline="0">
                <a:solidFill>
                  <a:schemeClr val="bg1"/>
                </a:solidFill>
                <a:latin typeface="+mj-lt"/>
              </a:defRPr>
            </a:lvl2pPr>
            <a:lvl3pPr marL="0" indent="0" defTabSz="685800">
              <a:lnSpc>
                <a:spcPct val="100000"/>
              </a:lnSpc>
              <a:spcBef>
                <a:spcPts val="300"/>
              </a:spcBef>
              <a:buNone/>
              <a:defRPr sz="750" b="0" cap="all" baseline="0">
                <a:solidFill>
                  <a:schemeClr val="bg1"/>
                </a:solidFill>
                <a:latin typeface="Public Sans Light" pitchFamily="2" charset="0"/>
              </a:defRPr>
            </a:lvl3pPr>
            <a:lvl4pPr marL="0" indent="0">
              <a:lnSpc>
                <a:spcPct val="100000"/>
              </a:lnSpc>
              <a:spcBef>
                <a:spcPts val="675"/>
              </a:spcBef>
              <a:buNone/>
              <a:defRPr sz="75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21712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2">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415528" y="1378974"/>
            <a:ext cx="8271272" cy="336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500984" y="1467079"/>
            <a:ext cx="1954530" cy="3183500"/>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6641934" y="1467080"/>
            <a:ext cx="1954530" cy="3183500"/>
          </a:xfrm>
          <a:solidFill>
            <a:srgbClr val="59A4E8"/>
          </a:solidFill>
        </p:spPr>
        <p:txBody>
          <a:bodyPr lIns="182880" tIns="1115568" rIns="182880"/>
          <a:lstStyle>
            <a:lvl1pPr marL="0" indent="0">
              <a:lnSpc>
                <a:spcPct val="100000"/>
              </a:lnSpc>
              <a:buNone/>
              <a:defRPr sz="1350" b="1">
                <a:solidFill>
                  <a:schemeClr val="bg1"/>
                </a:solidFill>
                <a:latin typeface="+mj-lt"/>
              </a:defRPr>
            </a:lvl1pPr>
            <a:lvl2pPr marL="0" indent="0">
              <a:lnSpc>
                <a:spcPct val="100000"/>
              </a:lnSpc>
              <a:spcBef>
                <a:spcPts val="450"/>
              </a:spcBef>
              <a:buNone/>
              <a:defRPr sz="750" b="1" cap="all" baseline="0">
                <a:solidFill>
                  <a:schemeClr val="bg1"/>
                </a:solidFill>
                <a:latin typeface="+mj-lt"/>
              </a:defRPr>
            </a:lvl2pPr>
            <a:lvl3pPr marL="0" indent="0" defTabSz="685800">
              <a:lnSpc>
                <a:spcPct val="100000"/>
              </a:lnSpc>
              <a:spcBef>
                <a:spcPts val="450"/>
              </a:spcBef>
              <a:buNone/>
              <a:defRPr sz="750" b="0" cap="all" baseline="0">
                <a:solidFill>
                  <a:schemeClr val="bg1"/>
                </a:solidFill>
                <a:latin typeface="Public Sans Light" pitchFamily="2" charset="0"/>
              </a:defRPr>
            </a:lvl3pPr>
            <a:lvl4pPr marL="0" indent="0">
              <a:lnSpc>
                <a:spcPct val="100000"/>
              </a:lnSpc>
              <a:spcBef>
                <a:spcPts val="675"/>
              </a:spcBef>
              <a:buNone/>
              <a:defRPr sz="75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4594950" y="1467079"/>
            <a:ext cx="1954530" cy="3183500"/>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2547967" y="1467080"/>
            <a:ext cx="1954530" cy="3183500"/>
          </a:xfrm>
          <a:solidFill>
            <a:schemeClr val="accent5"/>
          </a:solidFill>
        </p:spPr>
        <p:txBody>
          <a:bodyPr lIns="182880" tIns="1115568" rIns="182880"/>
          <a:lstStyle>
            <a:lvl1pPr marL="0" indent="0">
              <a:lnSpc>
                <a:spcPct val="100000"/>
              </a:lnSpc>
              <a:buNone/>
              <a:defRPr sz="1350" b="1">
                <a:solidFill>
                  <a:schemeClr val="bg1"/>
                </a:solidFill>
                <a:latin typeface="+mj-lt"/>
              </a:defRPr>
            </a:lvl1pPr>
            <a:lvl2pPr marL="0" indent="0">
              <a:lnSpc>
                <a:spcPct val="100000"/>
              </a:lnSpc>
              <a:spcBef>
                <a:spcPts val="450"/>
              </a:spcBef>
              <a:buNone/>
              <a:defRPr sz="750" b="1" cap="all" baseline="0">
                <a:solidFill>
                  <a:schemeClr val="bg1"/>
                </a:solidFill>
                <a:latin typeface="+mj-lt"/>
              </a:defRPr>
            </a:lvl2pPr>
            <a:lvl3pPr marL="0" indent="0" defTabSz="685800">
              <a:lnSpc>
                <a:spcPct val="100000"/>
              </a:lnSpc>
              <a:spcBef>
                <a:spcPts val="450"/>
              </a:spcBef>
              <a:buNone/>
              <a:defRPr sz="750" b="0" cap="all" baseline="0">
                <a:solidFill>
                  <a:schemeClr val="bg1"/>
                </a:solidFill>
                <a:latin typeface="Public Sans Light" pitchFamily="2" charset="0"/>
              </a:defRPr>
            </a:lvl3pPr>
            <a:lvl4pPr marL="0" indent="0">
              <a:lnSpc>
                <a:spcPct val="100000"/>
              </a:lnSpc>
              <a:spcBef>
                <a:spcPts val="675"/>
              </a:spcBef>
              <a:buNone/>
              <a:defRPr sz="75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1969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1783080" rIns="457200" anchor="t" anchorCtr="0"/>
          <a:lstStyle>
            <a:lvl1pPr marL="0" indent="0">
              <a:lnSpc>
                <a:spcPct val="85000"/>
              </a:lnSpc>
              <a:buNone/>
              <a:defRPr sz="3150" b="1">
                <a:solidFill>
                  <a:schemeClr val="tx1"/>
                </a:solidFill>
                <a:latin typeface="+mj-lt"/>
              </a:defRPr>
            </a:lvl1pPr>
            <a:lvl2pPr marL="0" indent="0">
              <a:spcBef>
                <a:spcPts val="900"/>
              </a:spcBef>
              <a:buNone/>
              <a:defRPr sz="1200">
                <a:solidFill>
                  <a:schemeClr val="tx1"/>
                </a:solidFill>
                <a:latin typeface="+mj-lt"/>
              </a:defRPr>
            </a:lvl2pPr>
            <a:lvl3pPr marL="0" indent="0">
              <a:spcBef>
                <a:spcPts val="1350"/>
              </a:spcBef>
              <a:buNone/>
              <a:defRPr sz="900" b="1" cap="all" baseline="0">
                <a:solidFill>
                  <a:schemeClr val="tx1"/>
                </a:solidFill>
                <a:latin typeface="+mj-lt"/>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a:xfrm>
            <a:off x="668302" y="4371743"/>
            <a:ext cx="1888331" cy="83100"/>
          </a:xfrm>
        </p:spPr>
        <p:txBody>
          <a:bodyPr>
            <a:noAutofit/>
          </a:bodyPr>
          <a:lstStyle>
            <a:lvl1pPr marL="0" indent="0">
              <a:buNone/>
              <a:defRPr sz="600">
                <a:solidFill>
                  <a:schemeClr val="tx1"/>
                </a:solidFill>
                <a:latin typeface="+mj-lt"/>
              </a:defRPr>
            </a:lvl1pPr>
          </a:lstStyle>
          <a:p>
            <a:pPr lvl="0"/>
            <a:r>
              <a:rPr lang="en-US"/>
              <a:t>Month 00, XXXX</a:t>
            </a:r>
          </a:p>
        </p:txBody>
      </p:sp>
      <p:pic>
        <p:nvPicPr>
          <p:cNvPr id="14" name="Picture 13">
            <a:extLst>
              <a:ext uri="{FF2B5EF4-FFF2-40B4-BE49-F238E27FC236}">
                <a16:creationId xmlns:a16="http://schemas.microsoft.com/office/drawing/2014/main" id="{12E962B7-C021-3647-AE3F-9B44287D79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21203" y="686276"/>
            <a:ext cx="1329863" cy="362379"/>
          </a:xfrm>
          <a:prstGeom prst="rect">
            <a:avLst/>
          </a:prstGeom>
        </p:spPr>
      </p:pic>
    </p:spTree>
    <p:extLst>
      <p:ext uri="{BB962C8B-B14F-4D97-AF65-F5344CB8AC3E}">
        <p14:creationId xmlns:p14="http://schemas.microsoft.com/office/powerpoint/2010/main" val="2609318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o">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415528" y="1378974"/>
            <a:ext cx="8271272" cy="336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500984" y="1467079"/>
            <a:ext cx="4005072" cy="3183500"/>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4590782" y="1467080"/>
            <a:ext cx="4005072" cy="3183500"/>
          </a:xfrm>
          <a:solidFill>
            <a:schemeClr val="accent5"/>
          </a:solidFill>
        </p:spPr>
        <p:txBody>
          <a:bodyPr lIns="365760" tIns="1051560" rIns="640080"/>
          <a:lstStyle>
            <a:lvl1pPr marL="0" indent="0">
              <a:lnSpc>
                <a:spcPct val="100000"/>
              </a:lnSpc>
              <a:buNone/>
              <a:defRPr sz="2250" b="1">
                <a:solidFill>
                  <a:schemeClr val="bg1"/>
                </a:solidFill>
                <a:latin typeface="+mj-lt"/>
              </a:defRPr>
            </a:lvl1pPr>
            <a:lvl2pPr marL="0" indent="0">
              <a:lnSpc>
                <a:spcPct val="100000"/>
              </a:lnSpc>
              <a:spcBef>
                <a:spcPts val="300"/>
              </a:spcBef>
              <a:buNone/>
              <a:defRPr sz="1050" b="1" cap="all" baseline="0">
                <a:solidFill>
                  <a:schemeClr val="bg1"/>
                </a:solidFill>
                <a:latin typeface="+mj-lt"/>
              </a:defRPr>
            </a:lvl2pPr>
            <a:lvl3pPr marL="0" indent="0" defTabSz="685800">
              <a:lnSpc>
                <a:spcPct val="100000"/>
              </a:lnSpc>
              <a:spcBef>
                <a:spcPts val="300"/>
              </a:spcBef>
              <a:buNone/>
              <a:defRPr sz="1050" b="0" cap="all" baseline="0">
                <a:solidFill>
                  <a:schemeClr val="bg1"/>
                </a:solidFill>
                <a:latin typeface="Public Sans Light" pitchFamily="2" charset="0"/>
              </a:defRPr>
            </a:lvl3pPr>
            <a:lvl4pPr marL="0" indent="0">
              <a:lnSpc>
                <a:spcPct val="100000"/>
              </a:lnSpc>
              <a:spcBef>
                <a:spcPts val="675"/>
              </a:spcBef>
              <a:buNone/>
              <a:defRPr sz="1050" cap="none" baseline="0">
                <a:solidFill>
                  <a:schemeClr val="bg1"/>
                </a:solidFill>
                <a:latin typeface="Public Sans Light" pitchFamily="2" charset="0"/>
              </a:defRPr>
            </a:lvl4pPr>
          </a:lstStyle>
          <a:p>
            <a:pPr lvl="0"/>
            <a:r>
              <a:rPr lang="en-US"/>
              <a:t>Click to edit Master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47474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rtner Slide">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581C5F5-C151-4F57-A64A-9AB3ED29244A}"/>
              </a:ext>
            </a:extLst>
          </p:cNvPr>
          <p:cNvSpPr/>
          <p:nvPr userDrawn="1"/>
        </p:nvSpPr>
        <p:spPr>
          <a:xfrm>
            <a:off x="3602334" y="331596"/>
            <a:ext cx="5184950" cy="4461469"/>
          </a:xfrm>
          <a:custGeom>
            <a:avLst/>
            <a:gdLst>
              <a:gd name="connsiteX0" fmla="*/ 653143 w 6913266"/>
              <a:gd name="connsiteY0" fmla="*/ 0 h 5948625"/>
              <a:gd name="connsiteX1" fmla="*/ 6913266 w 6913266"/>
              <a:gd name="connsiteY1" fmla="*/ 20097 h 5948625"/>
              <a:gd name="connsiteX2" fmla="*/ 6903218 w 6913266"/>
              <a:gd name="connsiteY2" fmla="*/ 5938576 h 5948625"/>
              <a:gd name="connsiteX3" fmla="*/ 0 w 6913266"/>
              <a:gd name="connsiteY3" fmla="*/ 5948625 h 5948625"/>
              <a:gd name="connsiteX4" fmla="*/ 653143 w 6913266"/>
              <a:gd name="connsiteY4" fmla="*/ 0 h 594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3266" h="5948625">
                <a:moveTo>
                  <a:pt x="653143" y="0"/>
                </a:moveTo>
                <a:lnTo>
                  <a:pt x="6913266" y="20097"/>
                </a:lnTo>
                <a:cubicBezTo>
                  <a:pt x="6909917" y="1992923"/>
                  <a:pt x="6906567" y="3965750"/>
                  <a:pt x="6903218" y="5938576"/>
                </a:cubicBezTo>
                <a:lnTo>
                  <a:pt x="0" y="5948625"/>
                </a:lnTo>
                <a:lnTo>
                  <a:pt x="653143"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698961" y="1423219"/>
            <a:ext cx="2685792" cy="2861133"/>
          </a:xfrm>
          <a:noFill/>
        </p:spPr>
        <p:txBody>
          <a:bodyPr lIns="0" tIns="0" rIns="0"/>
          <a:lstStyle>
            <a:lvl1pPr marL="0" indent="0">
              <a:lnSpc>
                <a:spcPct val="97000"/>
              </a:lnSpc>
              <a:buNone/>
              <a:defRPr sz="1950" b="1">
                <a:solidFill>
                  <a:schemeClr val="tx1"/>
                </a:solidFill>
                <a:latin typeface="+mj-lt"/>
              </a:defRPr>
            </a:lvl1pPr>
            <a:lvl2pPr marL="0" indent="0">
              <a:lnSpc>
                <a:spcPct val="88000"/>
              </a:lnSpc>
              <a:spcBef>
                <a:spcPts val="300"/>
              </a:spcBef>
              <a:buNone/>
              <a:defRPr sz="1050" b="1" cap="all" baseline="0">
                <a:solidFill>
                  <a:schemeClr val="bg1"/>
                </a:solidFill>
                <a:latin typeface="+mj-lt"/>
              </a:defRPr>
            </a:lvl2pPr>
            <a:lvl3pPr marL="0" indent="0" defTabSz="685800">
              <a:lnSpc>
                <a:spcPct val="88000"/>
              </a:lnSpc>
              <a:spcBef>
                <a:spcPts val="300"/>
              </a:spcBef>
              <a:buNone/>
              <a:defRPr sz="1050" b="0" cap="all" baseline="0">
                <a:solidFill>
                  <a:schemeClr val="bg1"/>
                </a:solidFill>
                <a:latin typeface="+mj-lt"/>
              </a:defRPr>
            </a:lvl3pPr>
            <a:lvl4pPr marL="0" indent="0">
              <a:lnSpc>
                <a:spcPct val="100000"/>
              </a:lnSpc>
              <a:spcBef>
                <a:spcPts val="675"/>
              </a:spcBef>
              <a:buNone/>
              <a:defRPr sz="105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4623618" y="795990"/>
            <a:ext cx="3754041" cy="3381878"/>
          </a:xfrm>
        </p:spPr>
        <p:txBody>
          <a:bodyPr/>
          <a:lstStyle>
            <a:lvl1pPr marL="0" indent="0">
              <a:spcBef>
                <a:spcPts val="1800"/>
              </a:spcBef>
              <a:buNone/>
              <a:defRPr sz="1200" b="1">
                <a:solidFill>
                  <a:schemeClr val="tx1"/>
                </a:solidFill>
              </a:defRPr>
            </a:lvl1pPr>
            <a:lvl2pPr marL="0" indent="0">
              <a:spcBef>
                <a:spcPts val="45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26F6BC90-589A-024B-A952-F60650E0F9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0022" y="4178185"/>
            <a:ext cx="1210020" cy="329126"/>
          </a:xfrm>
          <a:prstGeom prst="rect">
            <a:avLst/>
          </a:prstGeom>
        </p:spPr>
      </p:pic>
    </p:spTree>
    <p:extLst>
      <p:ext uri="{BB962C8B-B14F-4D97-AF65-F5344CB8AC3E}">
        <p14:creationId xmlns:p14="http://schemas.microsoft.com/office/powerpoint/2010/main" val="1244523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e">
    <p:bg>
      <p:bgPr>
        <a:solidFill>
          <a:schemeClr val="bg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04BABEF-9BF5-46BD-9BED-8DE1662A6671}"/>
              </a:ext>
            </a:extLst>
          </p:cNvPr>
          <p:cNvSpPr/>
          <p:nvPr userDrawn="1"/>
        </p:nvSpPr>
        <p:spPr>
          <a:xfrm>
            <a:off x="331840" y="353961"/>
            <a:ext cx="3760838" cy="4446639"/>
          </a:xfrm>
          <a:custGeom>
            <a:avLst/>
            <a:gdLst>
              <a:gd name="connsiteX0" fmla="*/ 4355690 w 5014451"/>
              <a:gd name="connsiteY0" fmla="*/ 5928852 h 5928852"/>
              <a:gd name="connsiteX1" fmla="*/ 0 w 5014451"/>
              <a:gd name="connsiteY1" fmla="*/ 5928852 h 5928852"/>
              <a:gd name="connsiteX2" fmla="*/ 9832 w 5014451"/>
              <a:gd name="connsiteY2" fmla="*/ 0 h 5928852"/>
              <a:gd name="connsiteX3" fmla="*/ 5014451 w 5014451"/>
              <a:gd name="connsiteY3" fmla="*/ 0 h 5928852"/>
              <a:gd name="connsiteX4" fmla="*/ 4355690 w 5014451"/>
              <a:gd name="connsiteY4" fmla="*/ 5928852 h 592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4451" h="5928852">
                <a:moveTo>
                  <a:pt x="4355690" y="5928852"/>
                </a:moveTo>
                <a:lnTo>
                  <a:pt x="0" y="5928852"/>
                </a:lnTo>
                <a:cubicBezTo>
                  <a:pt x="3277" y="3952568"/>
                  <a:pt x="6555" y="1976284"/>
                  <a:pt x="9832" y="0"/>
                </a:cubicBezTo>
                <a:lnTo>
                  <a:pt x="5014451" y="0"/>
                </a:lnTo>
                <a:lnTo>
                  <a:pt x="4355690" y="5928852"/>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698961" y="1423219"/>
            <a:ext cx="2685792" cy="2861133"/>
          </a:xfrm>
          <a:noFill/>
        </p:spPr>
        <p:txBody>
          <a:bodyPr lIns="0" tIns="0" rIns="0"/>
          <a:lstStyle>
            <a:lvl1pPr marL="0" indent="0">
              <a:lnSpc>
                <a:spcPct val="97000"/>
              </a:lnSpc>
              <a:buNone/>
              <a:defRPr sz="1950" b="1">
                <a:solidFill>
                  <a:schemeClr val="tx1"/>
                </a:solidFill>
                <a:latin typeface="+mj-lt"/>
              </a:defRPr>
            </a:lvl1pPr>
            <a:lvl2pPr marL="0" indent="0">
              <a:lnSpc>
                <a:spcPct val="88000"/>
              </a:lnSpc>
              <a:spcBef>
                <a:spcPts val="300"/>
              </a:spcBef>
              <a:buNone/>
              <a:defRPr sz="1050" b="1" cap="all" baseline="0">
                <a:solidFill>
                  <a:schemeClr val="bg1"/>
                </a:solidFill>
                <a:latin typeface="+mj-lt"/>
              </a:defRPr>
            </a:lvl2pPr>
            <a:lvl3pPr marL="0" indent="0" defTabSz="685800">
              <a:lnSpc>
                <a:spcPct val="88000"/>
              </a:lnSpc>
              <a:spcBef>
                <a:spcPts val="300"/>
              </a:spcBef>
              <a:buNone/>
              <a:defRPr sz="1050" b="0" cap="all" baseline="0">
                <a:solidFill>
                  <a:schemeClr val="bg1"/>
                </a:solidFill>
                <a:latin typeface="+mj-lt"/>
              </a:defRPr>
            </a:lvl3pPr>
            <a:lvl4pPr marL="0" indent="0">
              <a:lnSpc>
                <a:spcPct val="100000"/>
              </a:lnSpc>
              <a:spcBef>
                <a:spcPts val="675"/>
              </a:spcBef>
              <a:buNone/>
              <a:defRPr sz="105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4623618" y="795990"/>
            <a:ext cx="3754041" cy="3381878"/>
          </a:xfrm>
        </p:spPr>
        <p:txBody>
          <a:bodyPr/>
          <a:lstStyle>
            <a:lvl1pPr marL="0" indent="0">
              <a:spcBef>
                <a:spcPts val="1800"/>
              </a:spcBef>
              <a:buNone/>
              <a:defRPr sz="1200" b="1">
                <a:solidFill>
                  <a:schemeClr val="tx1"/>
                </a:solidFill>
              </a:defRPr>
            </a:lvl1pPr>
            <a:lvl2pPr marL="0" indent="0">
              <a:spcBef>
                <a:spcPts val="45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BA04E128-25E5-3144-A7A3-2DE7EA0F62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0022" y="4178185"/>
            <a:ext cx="1210020" cy="329126"/>
          </a:xfrm>
          <a:prstGeom prst="rect">
            <a:avLst/>
          </a:prstGeom>
        </p:spPr>
      </p:pic>
    </p:spTree>
    <p:extLst>
      <p:ext uri="{BB962C8B-B14F-4D97-AF65-F5344CB8AC3E}">
        <p14:creationId xmlns:p14="http://schemas.microsoft.com/office/powerpoint/2010/main" val="1064383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rtner Slide Blue">
    <p:bg>
      <p:bgPr>
        <a:solidFill>
          <a:schemeClr val="tx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698961" y="1423219"/>
            <a:ext cx="2685792" cy="2861133"/>
          </a:xfrm>
          <a:noFill/>
        </p:spPr>
        <p:txBody>
          <a:bodyPr lIns="0" tIns="0" rIns="0"/>
          <a:lstStyle>
            <a:lvl1pPr marL="0" indent="0">
              <a:lnSpc>
                <a:spcPct val="97000"/>
              </a:lnSpc>
              <a:buNone/>
              <a:defRPr sz="1950" b="1">
                <a:solidFill>
                  <a:schemeClr val="bg1"/>
                </a:solidFill>
                <a:latin typeface="+mj-lt"/>
              </a:defRPr>
            </a:lvl1pPr>
            <a:lvl2pPr marL="0" indent="0">
              <a:lnSpc>
                <a:spcPct val="88000"/>
              </a:lnSpc>
              <a:spcBef>
                <a:spcPts val="300"/>
              </a:spcBef>
              <a:buNone/>
              <a:defRPr sz="1050" b="1" cap="all" baseline="0">
                <a:solidFill>
                  <a:schemeClr val="bg1"/>
                </a:solidFill>
                <a:latin typeface="+mj-lt"/>
              </a:defRPr>
            </a:lvl2pPr>
            <a:lvl3pPr marL="0" indent="0" defTabSz="685800">
              <a:lnSpc>
                <a:spcPct val="88000"/>
              </a:lnSpc>
              <a:spcBef>
                <a:spcPts val="300"/>
              </a:spcBef>
              <a:buNone/>
              <a:defRPr sz="1050" b="0" cap="all" baseline="0">
                <a:solidFill>
                  <a:schemeClr val="bg1"/>
                </a:solidFill>
                <a:latin typeface="+mj-lt"/>
              </a:defRPr>
            </a:lvl3pPr>
            <a:lvl4pPr marL="0" indent="0">
              <a:lnSpc>
                <a:spcPct val="100000"/>
              </a:lnSpc>
              <a:spcBef>
                <a:spcPts val="675"/>
              </a:spcBef>
              <a:buNone/>
              <a:defRPr sz="105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4623618" y="795989"/>
            <a:ext cx="3754041" cy="3385707"/>
          </a:xfrm>
        </p:spPr>
        <p:txBody>
          <a:bodyPr/>
          <a:lstStyle>
            <a:lvl1pPr marL="0" indent="0">
              <a:spcBef>
                <a:spcPts val="1800"/>
              </a:spcBef>
              <a:buNone/>
              <a:defRPr sz="1200" b="1">
                <a:solidFill>
                  <a:srgbClr val="77C098"/>
                </a:solidFill>
              </a:defRPr>
            </a:lvl1pPr>
            <a:lvl2pPr marL="0" indent="0">
              <a:spcBef>
                <a:spcPts val="45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9BF5C89A-C37F-5E48-A4B1-A34FB30D73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6546" y="4182283"/>
            <a:ext cx="1208968" cy="328839"/>
          </a:xfrm>
          <a:prstGeom prst="rect">
            <a:avLst/>
          </a:prstGeom>
        </p:spPr>
      </p:pic>
    </p:spTree>
    <p:extLst>
      <p:ext uri="{BB962C8B-B14F-4D97-AF65-F5344CB8AC3E}">
        <p14:creationId xmlns:p14="http://schemas.microsoft.com/office/powerpoint/2010/main" val="2484827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ner Slide Blue Alternative">
    <p:bg>
      <p:bgPr>
        <a:solidFill>
          <a:schemeClr val="tx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698961" y="1423219"/>
            <a:ext cx="2380274" cy="2861133"/>
          </a:xfrm>
          <a:noFill/>
        </p:spPr>
        <p:txBody>
          <a:bodyPr lIns="0" tIns="0" rIns="0"/>
          <a:lstStyle>
            <a:lvl1pPr marL="0" indent="0">
              <a:lnSpc>
                <a:spcPct val="97000"/>
              </a:lnSpc>
              <a:buNone/>
              <a:defRPr sz="1950" b="1">
                <a:solidFill>
                  <a:schemeClr val="bg1"/>
                </a:solidFill>
                <a:latin typeface="+mj-lt"/>
              </a:defRPr>
            </a:lvl1pPr>
            <a:lvl2pPr marL="0" indent="0">
              <a:lnSpc>
                <a:spcPct val="88000"/>
              </a:lnSpc>
              <a:spcBef>
                <a:spcPts val="300"/>
              </a:spcBef>
              <a:buNone/>
              <a:defRPr sz="1050" b="1" cap="all" baseline="0">
                <a:solidFill>
                  <a:schemeClr val="bg1"/>
                </a:solidFill>
                <a:latin typeface="+mj-lt"/>
              </a:defRPr>
            </a:lvl2pPr>
            <a:lvl3pPr marL="0" indent="0" defTabSz="685800">
              <a:lnSpc>
                <a:spcPct val="88000"/>
              </a:lnSpc>
              <a:spcBef>
                <a:spcPts val="300"/>
              </a:spcBef>
              <a:buNone/>
              <a:defRPr sz="1050" b="0" cap="all" baseline="0">
                <a:solidFill>
                  <a:schemeClr val="bg1"/>
                </a:solidFill>
                <a:latin typeface="+mj-lt"/>
              </a:defRPr>
            </a:lvl3pPr>
            <a:lvl4pPr marL="0" indent="0">
              <a:lnSpc>
                <a:spcPct val="100000"/>
              </a:lnSpc>
              <a:spcBef>
                <a:spcPts val="675"/>
              </a:spcBef>
              <a:buNone/>
              <a:defRPr sz="1050" cap="none" baseline="0">
                <a:solidFill>
                  <a:schemeClr val="bg1"/>
                </a:solidFill>
                <a:latin typeface="+mj-lt"/>
              </a:defRPr>
            </a:lvl4pPr>
          </a:lstStyle>
          <a:p>
            <a:pPr lvl="0"/>
            <a:r>
              <a:rPr lang="en-US"/>
              <a:t>Click to edit Master styles</a:t>
            </a:r>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3271602" y="919844"/>
            <a:ext cx="2259769" cy="3719513"/>
          </a:xfrm>
        </p:spPr>
        <p:txBody>
          <a:bodyPr/>
          <a:lstStyle>
            <a:lvl1pPr marL="0" indent="0">
              <a:spcBef>
                <a:spcPts val="1350"/>
              </a:spcBef>
              <a:buNone/>
              <a:defRPr sz="1200" b="1">
                <a:solidFill>
                  <a:srgbClr val="77C098"/>
                </a:solidFill>
              </a:defRPr>
            </a:lvl1pPr>
            <a:lvl2pPr marL="0" indent="0">
              <a:spcBef>
                <a:spcPts val="6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346473" y="335756"/>
            <a:ext cx="8451055" cy="4471988"/>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 Placeholder 8">
            <a:extLst>
              <a:ext uri="{FF2B5EF4-FFF2-40B4-BE49-F238E27FC236}">
                <a16:creationId xmlns:a16="http://schemas.microsoft.com/office/drawing/2014/main" id="{E4B501BE-1C53-4CFD-A79E-376FB37A862C}"/>
              </a:ext>
            </a:extLst>
          </p:cNvPr>
          <p:cNvSpPr>
            <a:spLocks noGrp="1"/>
          </p:cNvSpPr>
          <p:nvPr>
            <p:ph type="body" sz="quarter" idx="28"/>
          </p:nvPr>
        </p:nvSpPr>
        <p:spPr>
          <a:xfrm>
            <a:off x="5775711" y="908414"/>
            <a:ext cx="2577687" cy="3273282"/>
          </a:xfrm>
        </p:spPr>
        <p:txBody>
          <a:bodyPr/>
          <a:lstStyle>
            <a:lvl1pPr marL="0" indent="0">
              <a:spcBef>
                <a:spcPts val="1350"/>
              </a:spcBef>
              <a:buNone/>
              <a:defRPr sz="1200" b="1">
                <a:solidFill>
                  <a:srgbClr val="77C098"/>
                </a:solidFill>
              </a:defRPr>
            </a:lvl1pPr>
            <a:lvl2pPr marL="0" indent="0">
              <a:spcBef>
                <a:spcPts val="6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2" name="Picture 11">
            <a:extLst>
              <a:ext uri="{FF2B5EF4-FFF2-40B4-BE49-F238E27FC236}">
                <a16:creationId xmlns:a16="http://schemas.microsoft.com/office/drawing/2014/main" id="{2042985F-C6D2-CE43-88EE-A65ED894B1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6546" y="4181985"/>
            <a:ext cx="1208968" cy="329435"/>
          </a:xfrm>
          <a:prstGeom prst="rect">
            <a:avLst/>
          </a:prstGeom>
        </p:spPr>
      </p:pic>
    </p:spTree>
    <p:extLst>
      <p:ext uri="{BB962C8B-B14F-4D97-AF65-F5344CB8AC3E}">
        <p14:creationId xmlns:p14="http://schemas.microsoft.com/office/powerpoint/2010/main" val="1088960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ive">
    <p:bg>
      <p:bgPr>
        <a:solidFill>
          <a:schemeClr val="bg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698962" y="1423219"/>
            <a:ext cx="2382593" cy="2861133"/>
          </a:xfrm>
          <a:noFill/>
        </p:spPr>
        <p:txBody>
          <a:bodyPr lIns="0" tIns="0" rIns="0"/>
          <a:lstStyle>
            <a:lvl1pPr marL="0" indent="0">
              <a:lnSpc>
                <a:spcPct val="97000"/>
              </a:lnSpc>
              <a:buNone/>
              <a:defRPr sz="1950" b="1">
                <a:solidFill>
                  <a:schemeClr val="tx1"/>
                </a:solidFill>
                <a:latin typeface="+mj-lt"/>
              </a:defRPr>
            </a:lvl1pPr>
            <a:lvl2pPr marL="0" indent="0">
              <a:lnSpc>
                <a:spcPct val="88000"/>
              </a:lnSpc>
              <a:spcBef>
                <a:spcPts val="300"/>
              </a:spcBef>
              <a:buNone/>
              <a:defRPr sz="1050" b="1" cap="all" baseline="0">
                <a:solidFill>
                  <a:schemeClr val="bg1"/>
                </a:solidFill>
                <a:latin typeface="+mj-lt"/>
              </a:defRPr>
            </a:lvl2pPr>
            <a:lvl3pPr marL="0" indent="0" defTabSz="685800">
              <a:lnSpc>
                <a:spcPct val="88000"/>
              </a:lnSpc>
              <a:spcBef>
                <a:spcPts val="300"/>
              </a:spcBef>
              <a:buNone/>
              <a:defRPr sz="1050" b="0" cap="all" baseline="0">
                <a:solidFill>
                  <a:schemeClr val="bg1"/>
                </a:solidFill>
                <a:latin typeface="+mj-lt"/>
              </a:defRPr>
            </a:lvl3pPr>
            <a:lvl4pPr marL="0" indent="0">
              <a:lnSpc>
                <a:spcPct val="100000"/>
              </a:lnSpc>
              <a:spcBef>
                <a:spcPts val="675"/>
              </a:spcBef>
              <a:buNone/>
              <a:defRPr sz="1050" cap="none" baseline="0">
                <a:solidFill>
                  <a:schemeClr val="bg1"/>
                </a:solidFill>
                <a:latin typeface="+mj-lt"/>
              </a:defRPr>
            </a:lvl4pPr>
          </a:lstStyle>
          <a:p>
            <a:pPr lvl="0"/>
            <a:r>
              <a:rPr lang="en-US"/>
              <a:t>Click to edit Master styles</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346473" y="335756"/>
            <a:ext cx="8451055" cy="4471988"/>
          </a:xfrm>
          <a:prstGeom prst="rect">
            <a:avLst/>
          </a:prstGeom>
          <a:noFill/>
          <a:ln w="184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ext Placeholder 8">
            <a:extLst>
              <a:ext uri="{FF2B5EF4-FFF2-40B4-BE49-F238E27FC236}">
                <a16:creationId xmlns:a16="http://schemas.microsoft.com/office/drawing/2014/main" id="{423611F4-2699-4C87-A7CA-68AF7CF184CD}"/>
              </a:ext>
            </a:extLst>
          </p:cNvPr>
          <p:cNvSpPr>
            <a:spLocks noGrp="1"/>
          </p:cNvSpPr>
          <p:nvPr>
            <p:ph type="body" sz="quarter" idx="27"/>
          </p:nvPr>
        </p:nvSpPr>
        <p:spPr>
          <a:xfrm>
            <a:off x="3271603" y="919844"/>
            <a:ext cx="2248526" cy="3719513"/>
          </a:xfrm>
        </p:spPr>
        <p:txBody>
          <a:bodyPr/>
          <a:lstStyle>
            <a:lvl1pPr marL="0" indent="0">
              <a:spcBef>
                <a:spcPts val="1350"/>
              </a:spcBef>
              <a:buNone/>
              <a:defRPr sz="1200" b="1">
                <a:solidFill>
                  <a:schemeClr val="tx1"/>
                </a:solidFill>
                <a:latin typeface="+mj-lt"/>
              </a:defRPr>
            </a:lvl1pPr>
            <a:lvl2pPr marL="0" indent="0">
              <a:spcBef>
                <a:spcPts val="6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E53885C5-7050-42B6-B53D-23D69B1DBC17}"/>
              </a:ext>
            </a:extLst>
          </p:cNvPr>
          <p:cNvSpPr>
            <a:spLocks noGrp="1"/>
          </p:cNvSpPr>
          <p:nvPr>
            <p:ph type="body" sz="quarter" idx="28"/>
          </p:nvPr>
        </p:nvSpPr>
        <p:spPr>
          <a:xfrm>
            <a:off x="5775711" y="908415"/>
            <a:ext cx="2577687" cy="3269453"/>
          </a:xfrm>
        </p:spPr>
        <p:txBody>
          <a:bodyPr/>
          <a:lstStyle>
            <a:lvl1pPr marL="0" indent="0">
              <a:spcBef>
                <a:spcPts val="1350"/>
              </a:spcBef>
              <a:buNone/>
              <a:defRPr sz="1200" b="1">
                <a:solidFill>
                  <a:schemeClr val="tx1"/>
                </a:solidFill>
                <a:latin typeface="+mj-lt"/>
              </a:defRPr>
            </a:lvl1pPr>
            <a:lvl2pPr marL="0" indent="0">
              <a:spcBef>
                <a:spcPts val="6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2" name="Picture 11">
            <a:extLst>
              <a:ext uri="{FF2B5EF4-FFF2-40B4-BE49-F238E27FC236}">
                <a16:creationId xmlns:a16="http://schemas.microsoft.com/office/drawing/2014/main" id="{80964498-5C77-3B48-B356-B570B6B13F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0022" y="4178185"/>
            <a:ext cx="1210020" cy="329126"/>
          </a:xfrm>
          <a:prstGeom prst="rect">
            <a:avLst/>
          </a:prstGeom>
        </p:spPr>
      </p:pic>
    </p:spTree>
    <p:extLst>
      <p:ext uri="{BB962C8B-B14F-4D97-AF65-F5344CB8AC3E}">
        <p14:creationId xmlns:p14="http://schemas.microsoft.com/office/powerpoint/2010/main" val="3772761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ive 2">
    <p:bg>
      <p:bgPr>
        <a:solidFill>
          <a:schemeClr val="bg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698962" y="1423219"/>
            <a:ext cx="2382593" cy="2861133"/>
          </a:xfrm>
          <a:noFill/>
        </p:spPr>
        <p:txBody>
          <a:bodyPr lIns="0" tIns="0" rIns="0"/>
          <a:lstStyle>
            <a:lvl1pPr marL="0" indent="0">
              <a:lnSpc>
                <a:spcPct val="97000"/>
              </a:lnSpc>
              <a:buNone/>
              <a:defRPr sz="1950" b="1">
                <a:solidFill>
                  <a:schemeClr val="tx1"/>
                </a:solidFill>
                <a:latin typeface="+mj-lt"/>
              </a:defRPr>
            </a:lvl1pPr>
            <a:lvl2pPr marL="0" indent="0">
              <a:lnSpc>
                <a:spcPct val="88000"/>
              </a:lnSpc>
              <a:spcBef>
                <a:spcPts val="300"/>
              </a:spcBef>
              <a:buNone/>
              <a:defRPr sz="1050" b="1" cap="all" baseline="0">
                <a:solidFill>
                  <a:schemeClr val="bg1"/>
                </a:solidFill>
                <a:latin typeface="+mj-lt"/>
              </a:defRPr>
            </a:lvl2pPr>
            <a:lvl3pPr marL="0" indent="0" defTabSz="685800">
              <a:lnSpc>
                <a:spcPct val="88000"/>
              </a:lnSpc>
              <a:spcBef>
                <a:spcPts val="300"/>
              </a:spcBef>
              <a:buNone/>
              <a:defRPr sz="1050" b="0" cap="all" baseline="0">
                <a:solidFill>
                  <a:schemeClr val="bg1"/>
                </a:solidFill>
                <a:latin typeface="+mj-lt"/>
              </a:defRPr>
            </a:lvl3pPr>
            <a:lvl4pPr marL="0" indent="0">
              <a:lnSpc>
                <a:spcPct val="100000"/>
              </a:lnSpc>
              <a:spcBef>
                <a:spcPts val="675"/>
              </a:spcBef>
              <a:buNone/>
              <a:defRPr sz="1050" cap="none" baseline="0">
                <a:solidFill>
                  <a:schemeClr val="bg1"/>
                </a:solidFill>
                <a:latin typeface="+mj-lt"/>
              </a:defRPr>
            </a:lvl4pPr>
          </a:lstStyle>
          <a:p>
            <a:pPr lvl="0"/>
            <a:r>
              <a:rPr lang="en-US"/>
              <a:t>Click to edit Master styles</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346473" y="335756"/>
            <a:ext cx="8451055" cy="4471988"/>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ext Placeholder 8">
            <a:extLst>
              <a:ext uri="{FF2B5EF4-FFF2-40B4-BE49-F238E27FC236}">
                <a16:creationId xmlns:a16="http://schemas.microsoft.com/office/drawing/2014/main" id="{4482FDC9-38E5-4715-8144-037355831535}"/>
              </a:ext>
            </a:extLst>
          </p:cNvPr>
          <p:cNvSpPr>
            <a:spLocks noGrp="1"/>
          </p:cNvSpPr>
          <p:nvPr>
            <p:ph type="body" sz="quarter" idx="27"/>
          </p:nvPr>
        </p:nvSpPr>
        <p:spPr>
          <a:xfrm>
            <a:off x="3271603" y="919844"/>
            <a:ext cx="2248526" cy="3719513"/>
          </a:xfrm>
        </p:spPr>
        <p:txBody>
          <a:bodyPr/>
          <a:lstStyle>
            <a:lvl1pPr marL="0" indent="0">
              <a:spcBef>
                <a:spcPts val="1350"/>
              </a:spcBef>
              <a:buNone/>
              <a:defRPr sz="1200" b="1">
                <a:solidFill>
                  <a:schemeClr val="accent3"/>
                </a:solidFill>
                <a:latin typeface="+mj-lt"/>
              </a:defRPr>
            </a:lvl1pPr>
            <a:lvl2pPr marL="0" indent="0">
              <a:spcBef>
                <a:spcPts val="6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5F3C33C4-347B-4AE1-B834-C92EEC1F7983}"/>
              </a:ext>
            </a:extLst>
          </p:cNvPr>
          <p:cNvSpPr>
            <a:spLocks noGrp="1"/>
          </p:cNvSpPr>
          <p:nvPr>
            <p:ph type="body" sz="quarter" idx="28"/>
          </p:nvPr>
        </p:nvSpPr>
        <p:spPr>
          <a:xfrm>
            <a:off x="5775711" y="908415"/>
            <a:ext cx="2577687" cy="3269453"/>
          </a:xfrm>
        </p:spPr>
        <p:txBody>
          <a:bodyPr/>
          <a:lstStyle>
            <a:lvl1pPr marL="0" indent="0">
              <a:spcBef>
                <a:spcPts val="1350"/>
              </a:spcBef>
              <a:buNone/>
              <a:defRPr sz="1200" b="1">
                <a:solidFill>
                  <a:schemeClr val="accent3"/>
                </a:solidFill>
                <a:latin typeface="+mj-lt"/>
              </a:defRPr>
            </a:lvl1pPr>
            <a:lvl2pPr marL="0" indent="0">
              <a:spcBef>
                <a:spcPts val="6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E37E39E5-2BB0-D445-ABFF-1C52E60017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1119" y="4178185"/>
            <a:ext cx="1207828" cy="329126"/>
          </a:xfrm>
          <a:prstGeom prst="rect">
            <a:avLst/>
          </a:prstGeom>
        </p:spPr>
      </p:pic>
    </p:spTree>
    <p:extLst>
      <p:ext uri="{BB962C8B-B14F-4D97-AF65-F5344CB8AC3E}">
        <p14:creationId xmlns:p14="http://schemas.microsoft.com/office/powerpoint/2010/main" val="1326196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ltGray">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0" rIns="731520" anchor="ctr" anchorCtr="0"/>
          <a:lstStyle>
            <a:lvl1pPr marL="0" indent="0">
              <a:lnSpc>
                <a:spcPct val="85000"/>
              </a:lnSpc>
              <a:buNone/>
              <a:defRPr sz="4500" b="1">
                <a:solidFill>
                  <a:schemeClr val="bg1"/>
                </a:solidFill>
                <a:latin typeface="+mj-lt"/>
              </a:defRPr>
            </a:lvl1pPr>
            <a:lvl2pPr marL="0" indent="0">
              <a:spcBef>
                <a:spcPts val="900"/>
              </a:spcBef>
              <a:buNone/>
              <a:defRPr sz="1200">
                <a:solidFill>
                  <a:schemeClr val="bg1"/>
                </a:solidFill>
                <a:latin typeface="+mj-lt"/>
              </a:defRPr>
            </a:lvl2pPr>
            <a:lvl3pPr marL="0" indent="0">
              <a:spcBef>
                <a:spcPts val="1350"/>
              </a:spcBef>
              <a:buNone/>
              <a:defRPr sz="900" b="1" cap="all" baseline="0">
                <a:solidFill>
                  <a:schemeClr val="bg1"/>
                </a:solidFill>
                <a:latin typeface="+mj-lt"/>
              </a:defRPr>
            </a:lvl3pPr>
            <a:lvl4pPr marL="1028700" indent="0">
              <a:buNone/>
              <a:defRPr/>
            </a:lvl4pPr>
            <a:lvl5pPr marL="13716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white">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50"/>
          </a:p>
        </p:txBody>
      </p:sp>
      <p:pic>
        <p:nvPicPr>
          <p:cNvPr id="15" name="Picture 14">
            <a:extLst>
              <a:ext uri="{FF2B5EF4-FFF2-40B4-BE49-F238E27FC236}">
                <a16:creationId xmlns:a16="http://schemas.microsoft.com/office/drawing/2014/main" id="{2AA4C7E4-56E3-1C4C-AF5A-9395E025F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0540" y="4154829"/>
            <a:ext cx="1328849" cy="362102"/>
          </a:xfrm>
          <a:prstGeom prst="rect">
            <a:avLst/>
          </a:prstGeom>
        </p:spPr>
      </p:pic>
    </p:spTree>
    <p:extLst>
      <p:ext uri="{BB962C8B-B14F-4D97-AF65-F5344CB8AC3E}">
        <p14:creationId xmlns:p14="http://schemas.microsoft.com/office/powerpoint/2010/main" val="3138714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buNone/>
              <a:defRPr sz="4500" b="1">
                <a:solidFill>
                  <a:schemeClr val="tx1"/>
                </a:solidFill>
                <a:latin typeface="+mj-lt"/>
              </a:defRPr>
            </a:lvl1pPr>
            <a:lvl2pPr marL="0" indent="0">
              <a:spcBef>
                <a:spcPts val="900"/>
              </a:spcBef>
              <a:buNone/>
              <a:defRPr sz="1200">
                <a:solidFill>
                  <a:schemeClr val="bg1"/>
                </a:solidFill>
                <a:latin typeface="+mj-lt"/>
              </a:defRPr>
            </a:lvl2pPr>
            <a:lvl3pPr marL="0" indent="0">
              <a:spcBef>
                <a:spcPts val="1350"/>
              </a:spcBef>
              <a:buNone/>
              <a:defRPr sz="900" b="1" cap="all" baseline="0">
                <a:solidFill>
                  <a:schemeClr val="bg1"/>
                </a:solidFill>
                <a:latin typeface="+mj-lt"/>
              </a:defRPr>
            </a:lvl3pPr>
            <a:lvl4pPr marL="1028700" indent="0">
              <a:buNone/>
              <a:defRPr/>
            </a:lvl4pPr>
            <a:lvl5pPr marL="13716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050"/>
          </a:p>
        </p:txBody>
      </p:sp>
      <p:pic>
        <p:nvPicPr>
          <p:cNvPr id="14" name="Picture 13">
            <a:extLst>
              <a:ext uri="{FF2B5EF4-FFF2-40B4-BE49-F238E27FC236}">
                <a16:creationId xmlns:a16="http://schemas.microsoft.com/office/drawing/2014/main" id="{898CD791-4C3C-9E43-AAD8-54C028B9FC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9452" y="4154860"/>
            <a:ext cx="1331024" cy="362039"/>
          </a:xfrm>
          <a:prstGeom prst="rect">
            <a:avLst/>
          </a:prstGeom>
        </p:spPr>
      </p:pic>
    </p:spTree>
    <p:extLst>
      <p:ext uri="{BB962C8B-B14F-4D97-AF65-F5344CB8AC3E}">
        <p14:creationId xmlns:p14="http://schemas.microsoft.com/office/powerpoint/2010/main" val="2793446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buNone/>
              <a:defRPr sz="4500" b="1">
                <a:solidFill>
                  <a:schemeClr val="tx1"/>
                </a:solidFill>
                <a:latin typeface="+mj-lt"/>
              </a:defRPr>
            </a:lvl1pPr>
            <a:lvl2pPr marL="0" indent="0">
              <a:spcBef>
                <a:spcPts val="900"/>
              </a:spcBef>
              <a:buNone/>
              <a:defRPr sz="1200">
                <a:solidFill>
                  <a:schemeClr val="bg1"/>
                </a:solidFill>
                <a:latin typeface="+mj-lt"/>
              </a:defRPr>
            </a:lvl2pPr>
            <a:lvl3pPr marL="0" indent="0">
              <a:spcBef>
                <a:spcPts val="1350"/>
              </a:spcBef>
              <a:buNone/>
              <a:defRPr sz="900" b="1" cap="all" baseline="0">
                <a:solidFill>
                  <a:schemeClr val="bg1"/>
                </a:solidFill>
                <a:latin typeface="+mj-lt"/>
              </a:defRPr>
            </a:lvl3pPr>
            <a:lvl4pPr marL="1028700" indent="0">
              <a:buNone/>
              <a:defRPr/>
            </a:lvl4pPr>
            <a:lvl5pPr marL="13716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050"/>
          </a:p>
        </p:txBody>
      </p:sp>
      <p:pic>
        <p:nvPicPr>
          <p:cNvPr id="13" name="Picture 12">
            <a:extLst>
              <a:ext uri="{FF2B5EF4-FFF2-40B4-BE49-F238E27FC236}">
                <a16:creationId xmlns:a16="http://schemas.microsoft.com/office/drawing/2014/main" id="{74CCA6B0-B68D-DB4F-8078-D4FB73664B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9452" y="4154860"/>
            <a:ext cx="1331024" cy="362039"/>
          </a:xfrm>
          <a:prstGeom prst="rect">
            <a:avLst/>
          </a:prstGeom>
        </p:spPr>
      </p:pic>
    </p:spTree>
    <p:extLst>
      <p:ext uri="{BB962C8B-B14F-4D97-AF65-F5344CB8AC3E}">
        <p14:creationId xmlns:p14="http://schemas.microsoft.com/office/powerpoint/2010/main" val="43656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731520" rIns="457200" anchor="t" anchorCtr="0"/>
          <a:lstStyle>
            <a:lvl1pPr marL="0" indent="0">
              <a:lnSpc>
                <a:spcPct val="85000"/>
              </a:lnSpc>
              <a:spcAft>
                <a:spcPts val="450"/>
              </a:spcAft>
              <a:buNone/>
              <a:defRPr sz="2250" b="1">
                <a:solidFill>
                  <a:schemeClr val="tx1"/>
                </a:solidFill>
                <a:latin typeface="+mj-lt"/>
              </a:defRPr>
            </a:lvl1pPr>
            <a:lvl2pPr marL="383381" indent="-383381">
              <a:lnSpc>
                <a:spcPct val="110000"/>
              </a:lnSpc>
              <a:spcBef>
                <a:spcPts val="975"/>
              </a:spcBef>
              <a:buNone/>
              <a:defRPr sz="1350" b="1" cap="all" spc="75" baseline="0">
                <a:solidFill>
                  <a:schemeClr val="accent5"/>
                </a:solidFill>
                <a:latin typeface="+mj-lt"/>
              </a:defRPr>
            </a:lvl2pPr>
            <a:lvl3pPr marL="0" indent="0">
              <a:spcBef>
                <a:spcPts val="1350"/>
              </a:spcBef>
              <a:buNone/>
              <a:defRPr sz="900" b="1" cap="all" baseline="0">
                <a:solidFill>
                  <a:schemeClr val="tx1"/>
                </a:solidFill>
                <a:latin typeface="+mj-lt"/>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050"/>
          </a:p>
        </p:txBody>
      </p:sp>
    </p:spTree>
    <p:extLst>
      <p:ext uri="{BB962C8B-B14F-4D97-AF65-F5344CB8AC3E}">
        <p14:creationId xmlns:p14="http://schemas.microsoft.com/office/powerpoint/2010/main" val="229890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Join u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24493" y="52484"/>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ltGray">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0" rIns="731520" anchor="ctr" anchorCtr="0"/>
          <a:lstStyle>
            <a:lvl1pPr marL="0" indent="0">
              <a:lnSpc>
                <a:spcPct val="85000"/>
              </a:lnSpc>
              <a:spcBef>
                <a:spcPts val="0"/>
              </a:spcBef>
              <a:buNone/>
              <a:defRPr sz="3000" b="1">
                <a:solidFill>
                  <a:schemeClr val="bg1"/>
                </a:solidFill>
                <a:latin typeface="+mj-lt"/>
              </a:defRPr>
            </a:lvl1pPr>
            <a:lvl2pPr marL="0" indent="0">
              <a:spcBef>
                <a:spcPts val="900"/>
              </a:spcBef>
              <a:buNone/>
              <a:defRPr sz="1200">
                <a:solidFill>
                  <a:schemeClr val="bg1"/>
                </a:solidFill>
                <a:latin typeface="+mj-lt"/>
              </a:defRPr>
            </a:lvl2pPr>
            <a:lvl3pPr marL="0" indent="0">
              <a:spcBef>
                <a:spcPts val="1350"/>
              </a:spcBef>
              <a:buNone/>
              <a:defRPr sz="900" b="1" cap="all" baseline="0">
                <a:solidFill>
                  <a:schemeClr val="bg1"/>
                </a:solidFill>
                <a:latin typeface="+mj-lt"/>
              </a:defRPr>
            </a:lvl3pPr>
            <a:lvl4pPr marL="1028700" indent="0">
              <a:buNone/>
              <a:defRPr/>
            </a:lvl4pPr>
            <a:lvl5pPr marL="13716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white">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50"/>
          </a:p>
        </p:txBody>
      </p:sp>
      <p:pic>
        <p:nvPicPr>
          <p:cNvPr id="13" name="Picture 12">
            <a:extLst>
              <a:ext uri="{FF2B5EF4-FFF2-40B4-BE49-F238E27FC236}">
                <a16:creationId xmlns:a16="http://schemas.microsoft.com/office/drawing/2014/main" id="{609025E7-B45B-CC46-B636-9055280FC0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0540" y="4154829"/>
            <a:ext cx="1328849" cy="362102"/>
          </a:xfrm>
          <a:prstGeom prst="rect">
            <a:avLst/>
          </a:prstGeom>
        </p:spPr>
      </p:pic>
    </p:spTree>
    <p:extLst>
      <p:ext uri="{BB962C8B-B14F-4D97-AF65-F5344CB8AC3E}">
        <p14:creationId xmlns:p14="http://schemas.microsoft.com/office/powerpoint/2010/main" val="857194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Join Us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spcBef>
                <a:spcPts val="0"/>
              </a:spcBef>
              <a:buNone/>
              <a:defRPr sz="3000" b="1">
                <a:solidFill>
                  <a:schemeClr val="tx1"/>
                </a:solidFill>
                <a:latin typeface="+mj-lt"/>
              </a:defRPr>
            </a:lvl1pPr>
            <a:lvl2pPr marL="0" indent="0">
              <a:spcBef>
                <a:spcPts val="900"/>
              </a:spcBef>
              <a:buNone/>
              <a:defRPr sz="1200">
                <a:solidFill>
                  <a:schemeClr val="bg1"/>
                </a:solidFill>
                <a:latin typeface="+mj-lt"/>
              </a:defRPr>
            </a:lvl2pPr>
            <a:lvl3pPr marL="0" indent="0">
              <a:spcBef>
                <a:spcPts val="1350"/>
              </a:spcBef>
              <a:buNone/>
              <a:defRPr sz="900" b="1" cap="all" baseline="0">
                <a:solidFill>
                  <a:schemeClr val="bg1"/>
                </a:solidFill>
                <a:latin typeface="+mj-lt"/>
              </a:defRPr>
            </a:lvl3pPr>
            <a:lvl4pPr marL="1028700" indent="0">
              <a:buNone/>
              <a:defRPr/>
            </a:lvl4pPr>
            <a:lvl5pPr marL="13716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050"/>
          </a:p>
        </p:txBody>
      </p:sp>
      <p:pic>
        <p:nvPicPr>
          <p:cNvPr id="13" name="Picture 12">
            <a:extLst>
              <a:ext uri="{FF2B5EF4-FFF2-40B4-BE49-F238E27FC236}">
                <a16:creationId xmlns:a16="http://schemas.microsoft.com/office/drawing/2014/main" id="{9CA39166-164D-EA4C-AA84-1B0C9DBF7B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9452" y="4154860"/>
            <a:ext cx="1331024" cy="362039"/>
          </a:xfrm>
          <a:prstGeom prst="rect">
            <a:avLst/>
          </a:prstGeom>
        </p:spPr>
      </p:pic>
    </p:spTree>
    <p:extLst>
      <p:ext uri="{BB962C8B-B14F-4D97-AF65-F5344CB8AC3E}">
        <p14:creationId xmlns:p14="http://schemas.microsoft.com/office/powerpoint/2010/main" val="319152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Join Us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324465" y="335757"/>
            <a:ext cx="3775588" cy="4471988"/>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spcBef>
                <a:spcPts val="0"/>
              </a:spcBef>
              <a:buNone/>
              <a:defRPr sz="2700" b="1">
                <a:solidFill>
                  <a:schemeClr val="tx1"/>
                </a:solidFill>
                <a:latin typeface="+mj-lt"/>
              </a:defRPr>
            </a:lvl1pPr>
            <a:lvl2pPr marL="0" indent="0">
              <a:spcBef>
                <a:spcPts val="900"/>
              </a:spcBef>
              <a:buNone/>
              <a:defRPr sz="1200">
                <a:solidFill>
                  <a:schemeClr val="bg1"/>
                </a:solidFill>
                <a:latin typeface="+mj-lt"/>
              </a:defRPr>
            </a:lvl2pPr>
            <a:lvl3pPr marL="0" indent="0">
              <a:spcBef>
                <a:spcPts val="1350"/>
              </a:spcBef>
              <a:buNone/>
              <a:defRPr sz="900" b="1" cap="all" baseline="0">
                <a:solidFill>
                  <a:schemeClr val="bg1"/>
                </a:solidFill>
                <a:latin typeface="+mj-lt"/>
              </a:defRPr>
            </a:lvl3pPr>
            <a:lvl4pPr marL="1028700" indent="0">
              <a:buNone/>
              <a:defRPr/>
            </a:lvl4pPr>
            <a:lvl5pPr marL="13716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050"/>
          </a:p>
        </p:txBody>
      </p:sp>
      <p:pic>
        <p:nvPicPr>
          <p:cNvPr id="16" name="Picture 15">
            <a:extLst>
              <a:ext uri="{FF2B5EF4-FFF2-40B4-BE49-F238E27FC236}">
                <a16:creationId xmlns:a16="http://schemas.microsoft.com/office/drawing/2014/main" id="{A2398E68-D948-8448-BE44-2EB01BA3DC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9452" y="4154860"/>
            <a:ext cx="1331024" cy="362039"/>
          </a:xfrm>
          <a:prstGeom prst="rect">
            <a:avLst/>
          </a:prstGeom>
        </p:spPr>
      </p:pic>
    </p:spTree>
    <p:extLst>
      <p:ext uri="{BB962C8B-B14F-4D97-AF65-F5344CB8AC3E}">
        <p14:creationId xmlns:p14="http://schemas.microsoft.com/office/powerpoint/2010/main" val="3231443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Join Us Tex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C3327F-DE6F-4243-AF61-681199099A2B}"/>
              </a:ext>
            </a:extLst>
          </p:cNvPr>
          <p:cNvSpPr/>
          <p:nvPr userDrawn="1"/>
        </p:nvSpPr>
        <p:spPr>
          <a:xfrm>
            <a:off x="346473" y="335756"/>
            <a:ext cx="8451055" cy="4471988"/>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157749" y="640847"/>
            <a:ext cx="6894872" cy="3931153"/>
          </a:xfrm>
        </p:spPr>
        <p:txBody>
          <a:bodyPr tIns="1005840" anchor="ctr" anchorCtr="0"/>
          <a:lstStyle>
            <a:lvl1pPr>
              <a:defRPr sz="4650">
                <a:solidFill>
                  <a:schemeClr val="bg1"/>
                </a:solidFill>
              </a:defRPr>
            </a:lvl1pPr>
          </a:lstStyle>
          <a:p>
            <a:r>
              <a:rPr lang="en-US"/>
              <a:t>Click to edit Master title style</a:t>
            </a:r>
          </a:p>
        </p:txBody>
      </p:sp>
      <p:grpSp>
        <p:nvGrpSpPr>
          <p:cNvPr id="14" name="Group 13">
            <a:extLst>
              <a:ext uri="{FF2B5EF4-FFF2-40B4-BE49-F238E27FC236}">
                <a16:creationId xmlns:a16="http://schemas.microsoft.com/office/drawing/2014/main" id="{98C8D4B6-4C3E-40CF-84F5-3CAEE9BA4476}"/>
              </a:ext>
            </a:extLst>
          </p:cNvPr>
          <p:cNvGrpSpPr/>
          <p:nvPr userDrawn="1"/>
        </p:nvGrpSpPr>
        <p:grpSpPr>
          <a:xfrm>
            <a:off x="9284676" y="1349232"/>
            <a:ext cx="1290191" cy="4004582"/>
            <a:chOff x="12379568" y="3294401"/>
            <a:chExt cx="1697675" cy="5339443"/>
          </a:xfrm>
        </p:grpSpPr>
        <p:cxnSp>
          <p:nvCxnSpPr>
            <p:cNvPr id="15" name="Straight Arrow Connector 14">
              <a:extLst>
                <a:ext uri="{FF2B5EF4-FFF2-40B4-BE49-F238E27FC236}">
                  <a16:creationId xmlns:a16="http://schemas.microsoft.com/office/drawing/2014/main" id="{355070C1-1402-4679-A64C-234F5A9294EB}"/>
                </a:ext>
              </a:extLst>
            </p:cNvPr>
            <p:cNvCxnSpPr>
              <a:cxnSpLocks/>
            </p:cNvCxnSpPr>
            <p:nvPr userDrawn="1"/>
          </p:nvCxnSpPr>
          <p:spPr>
            <a:xfrm flipH="1">
              <a:off x="12379569" y="3294401"/>
              <a:ext cx="157349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1F4440-129C-40EB-810B-338BC6AF6264}"/>
                </a:ext>
              </a:extLst>
            </p:cNvPr>
            <p:cNvSpPr txBox="1"/>
            <p:nvPr userDrawn="1"/>
          </p:nvSpPr>
          <p:spPr>
            <a:xfrm>
              <a:off x="12379568" y="3429000"/>
              <a:ext cx="1697675" cy="5204844"/>
            </a:xfrm>
            <a:prstGeom prst="rect">
              <a:avLst/>
            </a:prstGeom>
            <a:solidFill>
              <a:schemeClr val="bg2"/>
            </a:solidFill>
          </p:spPr>
          <p:txBody>
            <a:bodyPr wrap="square" lIns="91440" tIns="91440" rIns="91440" bIns="91440" rtlCol="0">
              <a:spAutoFit/>
            </a:bodyPr>
            <a:lstStyle/>
            <a:p>
              <a:r>
                <a:rPr lang="en-US" sz="900">
                  <a:solidFill>
                    <a:schemeClr val="tx1"/>
                  </a:solidFill>
                </a:rPr>
                <a:t>TO ADD A PICTURE: </a:t>
              </a:r>
            </a:p>
            <a:p>
              <a:pPr marL="84535" indent="-84535">
                <a:spcBef>
                  <a:spcPts val="450"/>
                </a:spcBef>
                <a:buFont typeface="Arial" panose="020B0604020202020204" pitchFamily="34" charset="0"/>
                <a:buChar char="•"/>
              </a:pPr>
              <a:r>
                <a:rPr lang="en-US" sz="900">
                  <a:solidFill>
                    <a:schemeClr val="tx1"/>
                  </a:solidFill>
                  <a:latin typeface="+mj-lt"/>
                </a:rPr>
                <a:t>Click on the image placeholder icon</a:t>
              </a:r>
            </a:p>
            <a:p>
              <a:pPr marL="84535" indent="-84535">
                <a:spcBef>
                  <a:spcPts val="450"/>
                </a:spcBef>
                <a:buFont typeface="Arial" panose="020B0604020202020204" pitchFamily="34" charset="0"/>
                <a:buChar char="•"/>
              </a:pPr>
              <a:r>
                <a:rPr lang="en-US" sz="900">
                  <a:solidFill>
                    <a:schemeClr val="tx1"/>
                  </a:solidFill>
                  <a:latin typeface="+mj-lt"/>
                </a:rPr>
                <a:t>Navigate to the desired image and insert it</a:t>
              </a:r>
            </a:p>
            <a:p>
              <a:pPr marL="84535" indent="-84535">
                <a:spcBef>
                  <a:spcPts val="450"/>
                </a:spcBef>
                <a:buFont typeface="Arial" panose="020B0604020202020204" pitchFamily="34" charset="0"/>
                <a:buChar char="•"/>
              </a:pPr>
              <a:r>
                <a:rPr lang="en-US" sz="900">
                  <a:solidFill>
                    <a:schemeClr val="tx1"/>
                  </a:solidFill>
                  <a:latin typeface="+mj-lt"/>
                </a:rPr>
                <a:t>With the picture selected, send it to the back so that the overlay frame and logo show (Home Tab &gt; Arrange &gt; Send to Back)</a:t>
              </a:r>
            </a:p>
            <a:p>
              <a:pPr marL="84535" indent="-84535">
                <a:spcBef>
                  <a:spcPts val="450"/>
                </a:spcBef>
                <a:buFont typeface="Arial" panose="020B0604020202020204" pitchFamily="34" charset="0"/>
                <a:buChar char="•"/>
              </a:pPr>
              <a:r>
                <a:rPr lang="en-US" sz="900">
                  <a:solidFill>
                    <a:schemeClr val="tx1"/>
                  </a:solidFill>
                  <a:latin typeface="+mj-lt"/>
                </a:rPr>
                <a:t>If you accidentally delete the overlay frame and logo, you can find another copy on the master layout (View Tab &gt; Slide Master). Copy it, return to Normal View, and paste them in</a:t>
              </a:r>
            </a:p>
          </p:txBody>
        </p:sp>
      </p:grpSp>
      <p:pic>
        <p:nvPicPr>
          <p:cNvPr id="10" name="Picture 9">
            <a:extLst>
              <a:ext uri="{FF2B5EF4-FFF2-40B4-BE49-F238E27FC236}">
                <a16:creationId xmlns:a16="http://schemas.microsoft.com/office/drawing/2014/main" id="{037EF393-356E-AA47-93E1-3D6017331F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6546" y="4181986"/>
            <a:ext cx="1208968" cy="329435"/>
          </a:xfrm>
          <a:prstGeom prst="rect">
            <a:avLst/>
          </a:prstGeom>
        </p:spPr>
      </p:pic>
    </p:spTree>
    <p:extLst>
      <p:ext uri="{BB962C8B-B14F-4D97-AF65-F5344CB8AC3E}">
        <p14:creationId xmlns:p14="http://schemas.microsoft.com/office/powerpoint/2010/main" val="707414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Join Us Text 2">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157749" y="640847"/>
            <a:ext cx="6894872" cy="3931153"/>
          </a:xfrm>
        </p:spPr>
        <p:txBody>
          <a:bodyPr tIns="1005840" anchor="ctr" anchorCtr="0"/>
          <a:lstStyle>
            <a:lvl1pPr>
              <a:defRPr sz="4650">
                <a:solidFill>
                  <a:schemeClr val="tx1"/>
                </a:solidFill>
              </a:defRPr>
            </a:lvl1pPr>
          </a:lstStyle>
          <a:p>
            <a:r>
              <a:rPr lang="en-US"/>
              <a:t>Click to edit Master title style</a:t>
            </a:r>
          </a:p>
        </p:txBody>
      </p:sp>
      <p:sp>
        <p:nvSpPr>
          <p:cNvPr id="10" name="Rectangle 9">
            <a:extLst>
              <a:ext uri="{FF2B5EF4-FFF2-40B4-BE49-F238E27FC236}">
                <a16:creationId xmlns:a16="http://schemas.microsoft.com/office/drawing/2014/main" id="{25E912E6-8ABE-4D42-B887-0E120EF33B76}"/>
              </a:ext>
            </a:extLst>
          </p:cNvPr>
          <p:cNvSpPr/>
          <p:nvPr userDrawn="1"/>
        </p:nvSpPr>
        <p:spPr>
          <a:xfrm>
            <a:off x="346473" y="335756"/>
            <a:ext cx="8451055" cy="4471988"/>
          </a:xfrm>
          <a:prstGeom prst="rect">
            <a:avLst/>
          </a:prstGeom>
          <a:noFill/>
          <a:ln w="184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a:extLst>
              <a:ext uri="{FF2B5EF4-FFF2-40B4-BE49-F238E27FC236}">
                <a16:creationId xmlns:a16="http://schemas.microsoft.com/office/drawing/2014/main" id="{AFF19669-7B78-9143-801E-ABD3C4717E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0022" y="4178185"/>
            <a:ext cx="1210022" cy="329126"/>
          </a:xfrm>
          <a:prstGeom prst="rect">
            <a:avLst/>
          </a:prstGeom>
        </p:spPr>
      </p:pic>
    </p:spTree>
    <p:extLst>
      <p:ext uri="{BB962C8B-B14F-4D97-AF65-F5344CB8AC3E}">
        <p14:creationId xmlns:p14="http://schemas.microsoft.com/office/powerpoint/2010/main" val="464429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Join Us Text 3">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157749" y="640847"/>
            <a:ext cx="6894872" cy="3931153"/>
          </a:xfrm>
        </p:spPr>
        <p:txBody>
          <a:bodyPr tIns="1005840" anchor="ctr" anchorCtr="0"/>
          <a:lstStyle>
            <a:lvl1pPr>
              <a:defRPr sz="4650">
                <a:solidFill>
                  <a:schemeClr val="tx1"/>
                </a:solidFill>
              </a:defRPr>
            </a:lvl1pPr>
          </a:lstStyle>
          <a:p>
            <a:r>
              <a:rPr lang="en-US"/>
              <a:t>Click to edit Master title style</a:t>
            </a:r>
          </a:p>
        </p:txBody>
      </p:sp>
      <p:sp>
        <p:nvSpPr>
          <p:cNvPr id="10" name="Rectangle 9">
            <a:extLst>
              <a:ext uri="{FF2B5EF4-FFF2-40B4-BE49-F238E27FC236}">
                <a16:creationId xmlns:a16="http://schemas.microsoft.com/office/drawing/2014/main" id="{25E912E6-8ABE-4D42-B887-0E120EF33B76}"/>
              </a:ext>
            </a:extLst>
          </p:cNvPr>
          <p:cNvSpPr/>
          <p:nvPr userDrawn="1"/>
        </p:nvSpPr>
        <p:spPr>
          <a:xfrm>
            <a:off x="346473" y="335756"/>
            <a:ext cx="8451055" cy="4471988"/>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7CB5B2EB-9258-0348-A471-3967A8C68A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80022" y="4178185"/>
            <a:ext cx="1210022" cy="329126"/>
          </a:xfrm>
          <a:prstGeom prst="rect">
            <a:avLst/>
          </a:prstGeom>
        </p:spPr>
      </p:pic>
    </p:spTree>
    <p:extLst>
      <p:ext uri="{BB962C8B-B14F-4D97-AF65-F5344CB8AC3E}">
        <p14:creationId xmlns:p14="http://schemas.microsoft.com/office/powerpoint/2010/main" val="3400170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DCB791-9648-4D61-81CD-0015B2EDF0B0}"/>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660197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8"/>
        <p:cNvGrpSpPr/>
        <p:nvPr/>
      </p:nvGrpSpPr>
      <p:grpSpPr>
        <a:xfrm>
          <a:off x="0" y="0"/>
          <a:ext cx="0" cy="0"/>
          <a:chOff x="0" y="0"/>
          <a:chExt cx="0" cy="0"/>
        </a:xfrm>
      </p:grpSpPr>
      <p:sp>
        <p:nvSpPr>
          <p:cNvPr id="19" name="Google Shape;19;p12"/>
          <p:cNvSpPr txBox="1">
            <a:spLocks noGrp="1"/>
          </p:cNvSpPr>
          <p:nvPr>
            <p:ph type="title"/>
          </p:nvPr>
        </p:nvSpPr>
        <p:spPr>
          <a:xfrm>
            <a:off x="415528" y="640847"/>
            <a:ext cx="8271272" cy="31162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583930" y="4896961"/>
            <a:ext cx="102870" cy="92333"/>
          </a:xfrm>
          <a:prstGeom prst="rect">
            <a:avLst/>
          </a:prstGeom>
          <a:noFill/>
          <a:ln>
            <a:noFill/>
          </a:ln>
        </p:spPr>
        <p:txBody>
          <a:bodyPr spcFirstLastPara="1" wrap="square" lIns="0" tIns="0" rIns="0" bIns="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2"/>
          <p:cNvSpPr txBox="1">
            <a:spLocks noGrp="1"/>
          </p:cNvSpPr>
          <p:nvPr>
            <p:ph type="body" idx="1"/>
          </p:nvPr>
        </p:nvSpPr>
        <p:spPr>
          <a:xfrm>
            <a:off x="415528" y="974622"/>
            <a:ext cx="8271272" cy="16619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350"/>
              </a:spcBef>
              <a:spcAft>
                <a:spcPts val="0"/>
              </a:spcAft>
              <a:buClr>
                <a:schemeClr val="dk1"/>
              </a:buClr>
              <a:buSzPts val="1200"/>
              <a:buNone/>
              <a:defRPr sz="1200">
                <a:solidFill>
                  <a:schemeClr val="dk1"/>
                </a:solidFill>
              </a:defRPr>
            </a:lvl1pPr>
            <a:lvl2pPr marL="914400" lvl="1" indent="-342900" algn="l">
              <a:lnSpc>
                <a:spcPct val="90000"/>
              </a:lnSpc>
              <a:spcBef>
                <a:spcPts val="900"/>
              </a:spcBef>
              <a:spcAft>
                <a:spcPts val="0"/>
              </a:spcAft>
              <a:buClr>
                <a:srgbClr val="445C80"/>
              </a:buClr>
              <a:buSzPts val="1800"/>
              <a:buChar char="•"/>
              <a:defRPr/>
            </a:lvl2pPr>
            <a:lvl3pPr marL="1371600" lvl="2" indent="-342900" algn="l">
              <a:lnSpc>
                <a:spcPct val="90000"/>
              </a:lnSpc>
              <a:spcBef>
                <a:spcPts val="900"/>
              </a:spcBef>
              <a:spcAft>
                <a:spcPts val="0"/>
              </a:spcAft>
              <a:buClr>
                <a:srgbClr val="8293AB"/>
              </a:buClr>
              <a:buSzPts val="1800"/>
              <a:buChar char="•"/>
              <a:defRPr/>
            </a:lvl3pPr>
            <a:lvl4pPr marL="1828800" lvl="3" indent="-342900" algn="l">
              <a:lnSpc>
                <a:spcPct val="90000"/>
              </a:lnSpc>
              <a:spcBef>
                <a:spcPts val="900"/>
              </a:spcBef>
              <a:spcAft>
                <a:spcPts val="0"/>
              </a:spcAft>
              <a:buClr>
                <a:srgbClr val="8293AB"/>
              </a:buClr>
              <a:buSzPts val="1800"/>
              <a:buChar char="•"/>
              <a:defRPr/>
            </a:lvl4pPr>
            <a:lvl5pPr marL="2286000" lvl="4" indent="-342900" algn="l">
              <a:lnSpc>
                <a:spcPct val="90000"/>
              </a:lnSpc>
              <a:spcBef>
                <a:spcPts val="900"/>
              </a:spcBef>
              <a:spcAft>
                <a:spcPts val="0"/>
              </a:spcAft>
              <a:buClr>
                <a:srgbClr val="8293A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1341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able of Contents Two Colum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9144000" cy="5143500"/>
          </a:xfrm>
          <a:solidFill>
            <a:schemeClr val="bg1">
              <a:lumMod val="95000"/>
            </a:schemeClr>
          </a:solidFill>
        </p:spPr>
        <p:txBody>
          <a:bodyPr/>
          <a:lstStyle>
            <a:lvl1pPr algn="ctr">
              <a:defRPr/>
            </a:lvl1pPr>
          </a:lstStyle>
          <a:p>
            <a:r>
              <a:rPr lang="en-US"/>
              <a:t>Click icon to add picture</a:t>
            </a:r>
          </a:p>
        </p:txBody>
      </p:sp>
      <p:sp>
        <p:nvSpPr>
          <p:cNvPr id="14" name="Text Placeholder 13">
            <a:extLst>
              <a:ext uri="{FF2B5EF4-FFF2-40B4-BE49-F238E27FC236}">
                <a16:creationId xmlns:a16="http://schemas.microsoft.com/office/drawing/2014/main" id="{1F48BAE1-D691-485F-99E2-C8AB54DE6110}"/>
              </a:ext>
            </a:extLst>
          </p:cNvPr>
          <p:cNvSpPr>
            <a:spLocks noGrp="1"/>
          </p:cNvSpPr>
          <p:nvPr>
            <p:ph type="body" sz="quarter" idx="15"/>
          </p:nvPr>
        </p:nvSpPr>
        <p:spPr>
          <a:xfrm>
            <a:off x="346473" y="335756"/>
            <a:ext cx="8451055" cy="4464844"/>
          </a:xfrm>
          <a:solidFill>
            <a:schemeClr val="bg1"/>
          </a:solidFill>
          <a:ln w="184150" cap="sq">
            <a:solidFill>
              <a:schemeClr val="tx1"/>
            </a:solidFill>
            <a:miter lim="800000"/>
          </a:ln>
        </p:spPr>
        <p:txBody>
          <a:bodyPr lIns="429768" tIns="704088" rIns="0"/>
          <a:lstStyle>
            <a:lvl1pPr marL="0" indent="0">
              <a:buNone/>
              <a:defRPr sz="2250" b="1">
                <a:latin typeface="+mj-lt"/>
              </a:defRPr>
            </a:lvl1pPr>
          </a:lstStyle>
          <a:p>
            <a:pPr lvl="0"/>
            <a:r>
              <a:rPr lang="en-US"/>
              <a:t>Click to edit Master text styles</a:t>
            </a:r>
          </a:p>
        </p:txBody>
      </p:sp>
      <p:sp>
        <p:nvSpPr>
          <p:cNvPr id="16" name="Text Placeholder 15">
            <a:extLst>
              <a:ext uri="{FF2B5EF4-FFF2-40B4-BE49-F238E27FC236}">
                <a16:creationId xmlns:a16="http://schemas.microsoft.com/office/drawing/2014/main" id="{D07271C1-B245-4D13-BE75-537E3A8B5804}"/>
              </a:ext>
            </a:extLst>
          </p:cNvPr>
          <p:cNvSpPr>
            <a:spLocks noGrp="1"/>
          </p:cNvSpPr>
          <p:nvPr>
            <p:ph type="body" sz="quarter" idx="16"/>
          </p:nvPr>
        </p:nvSpPr>
        <p:spPr>
          <a:xfrm>
            <a:off x="676397" y="1342012"/>
            <a:ext cx="7786828" cy="3229988"/>
          </a:xfrm>
        </p:spPr>
        <p:txBody>
          <a:bodyPr numCol="2" spcCol="365760">
            <a:noAutofit/>
          </a:bodyPr>
          <a:lstStyle>
            <a:lvl1pPr marL="384572" indent="-384572">
              <a:lnSpc>
                <a:spcPct val="113000"/>
              </a:lnSpc>
              <a:spcBef>
                <a:spcPts val="975"/>
              </a:spcBef>
              <a:buFont typeface="+mj-lt"/>
              <a:buAutoNum type="romanUcPeriod"/>
              <a:defRPr sz="1350" b="1" cap="all" spc="75" baseline="0">
                <a:solidFill>
                  <a:schemeClr val="accent5"/>
                </a:solidFill>
                <a:latin typeface="+mj-lt"/>
              </a:defRPr>
            </a:lvl1pPr>
            <a:lvl2pPr marL="600075" indent="-257175">
              <a:buFont typeface="+mj-lt"/>
              <a:buAutoNum type="alphaUcPeriod"/>
              <a:defRPr/>
            </a:lvl2pPr>
            <a:lvl3pPr marL="942975" indent="-257175">
              <a:buFont typeface="+mj-lt"/>
              <a:buAutoNum type="arabicPeriod"/>
              <a:defRPr/>
            </a:lvl3pPr>
            <a:lvl4pPr marL="1285875" indent="-257175">
              <a:buFont typeface="+mj-lt"/>
              <a:buAutoNum type="alphaLcPeriod"/>
              <a:defRPr/>
            </a:lvl4pPr>
            <a:lvl5pPr marL="1628775" indent="-257175">
              <a:buFont typeface="+mj-lt"/>
              <a:buAutoNum type="arabicParenR"/>
              <a:defRPr/>
            </a:lvl5pPr>
            <a:lvl6pPr marL="1714500" indent="0">
              <a:buFont typeface="+mj-lt"/>
              <a:buNone/>
              <a:defRPr sz="10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6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442913" y="1501974"/>
            <a:ext cx="8258175" cy="2139553"/>
          </a:xfrm>
        </p:spPr>
        <p:txBody>
          <a:bodyPr anchor="ctr" anchorCtr="0"/>
          <a:lstStyle>
            <a:lvl1pPr algn="ctr">
              <a:defRPr sz="4500" cap="all" spc="113"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bwMode="black"/>
        <p:txBody>
          <a:bodyPr/>
          <a:lstStyle>
            <a:lvl1pPr>
              <a:defRPr>
                <a:solidFill>
                  <a:schemeClr val="bg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46C2AE31-92F3-49A9-81D3-96BC79C4E63B}"/>
              </a:ext>
            </a:extLst>
          </p:cNvPr>
          <p:cNvCxnSpPr>
            <a:cxnSpLocks/>
          </p:cNvCxnSpPr>
          <p:nvPr userDrawn="1"/>
        </p:nvCxnSpPr>
        <p:spPr bwMode="black">
          <a:xfrm>
            <a:off x="8563928" y="4880360"/>
            <a:ext cx="0" cy="96012"/>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06CFF31-4F99-1B4B-8AC3-C8DCCDEE23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3204" y="4850315"/>
            <a:ext cx="682430" cy="185621"/>
          </a:xfrm>
          <a:prstGeom prst="rect">
            <a:avLst/>
          </a:prstGeom>
        </p:spPr>
      </p:pic>
    </p:spTree>
    <p:extLst>
      <p:ext uri="{BB962C8B-B14F-4D97-AF65-F5344CB8AC3E}">
        <p14:creationId xmlns:p14="http://schemas.microsoft.com/office/powerpoint/2010/main" val="223398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442913" y="1501974"/>
            <a:ext cx="8258175" cy="2139553"/>
          </a:xfrm>
        </p:spPr>
        <p:txBody>
          <a:bodyPr anchor="ctr" anchorCtr="0"/>
          <a:lstStyle>
            <a:lvl1pPr algn="ctr">
              <a:defRPr sz="4500" cap="all" spc="113"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1CA11A93-7781-42D9-9EC4-7F5E1153B9E6}"/>
              </a:ext>
            </a:extLst>
          </p:cNvPr>
          <p:cNvCxnSpPr>
            <a:cxnSpLocks/>
          </p:cNvCxnSpPr>
          <p:nvPr userDrawn="1"/>
        </p:nvCxnSpPr>
        <p:spPr>
          <a:xfrm>
            <a:off x="8563928" y="4880360"/>
            <a:ext cx="0" cy="96012"/>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E1D949-6C61-954D-A526-E7F59AAAD7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3204" y="4850315"/>
            <a:ext cx="682430" cy="185621"/>
          </a:xfrm>
          <a:prstGeom prst="rect">
            <a:avLst/>
          </a:prstGeom>
        </p:spPr>
      </p:pic>
    </p:spTree>
    <p:extLst>
      <p:ext uri="{BB962C8B-B14F-4D97-AF65-F5344CB8AC3E}">
        <p14:creationId xmlns:p14="http://schemas.microsoft.com/office/powerpoint/2010/main" val="196943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442913" y="1501974"/>
            <a:ext cx="8258175" cy="2139553"/>
          </a:xfrm>
        </p:spPr>
        <p:txBody>
          <a:bodyPr anchor="ctr" anchorCtr="0"/>
          <a:lstStyle>
            <a:lvl1pPr algn="ctr">
              <a:defRPr sz="4500" cap="all" spc="113"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1CA11A93-7781-42D9-9EC4-7F5E1153B9E6}"/>
              </a:ext>
            </a:extLst>
          </p:cNvPr>
          <p:cNvCxnSpPr>
            <a:cxnSpLocks/>
          </p:cNvCxnSpPr>
          <p:nvPr userDrawn="1"/>
        </p:nvCxnSpPr>
        <p:spPr>
          <a:xfrm>
            <a:off x="8563928" y="4880360"/>
            <a:ext cx="0" cy="96012"/>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E1D949-6C61-954D-A526-E7F59AAAD7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3204" y="4850315"/>
            <a:ext cx="682430" cy="185621"/>
          </a:xfrm>
          <a:prstGeom prst="rect">
            <a:avLst/>
          </a:prstGeom>
        </p:spPr>
      </p:pic>
      <p:pic>
        <p:nvPicPr>
          <p:cNvPr id="7" name="Picture 6">
            <a:extLst>
              <a:ext uri="{FF2B5EF4-FFF2-40B4-BE49-F238E27FC236}">
                <a16:creationId xmlns:a16="http://schemas.microsoft.com/office/drawing/2014/main" id="{5625ED23-A372-4BF8-99DC-A5580C1020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833476" y="4851097"/>
            <a:ext cx="681887" cy="185473"/>
          </a:xfrm>
          <a:prstGeom prst="rect">
            <a:avLst/>
          </a:prstGeom>
        </p:spPr>
      </p:pic>
    </p:spTree>
    <p:extLst>
      <p:ext uri="{BB962C8B-B14F-4D97-AF65-F5344CB8AC3E}">
        <p14:creationId xmlns:p14="http://schemas.microsoft.com/office/powerpoint/2010/main" val="15521035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415528" y="640847"/>
            <a:ext cx="8271272" cy="3116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a:lstStyle>
            <a:lvl2pPr>
              <a:defRPr lang="en-US" sz="1050" kern="1200" dirty="0">
                <a:solidFill>
                  <a:schemeClr val="tx1"/>
                </a:solidFill>
                <a:latin typeface="+mn-lt"/>
                <a:ea typeface="+mn-ea"/>
                <a:cs typeface="+mn-cs"/>
              </a:defRPr>
            </a:lvl2pPr>
            <a:lvl3pPr>
              <a:defRPr lang="en-US" sz="1050" kern="1200" dirty="0">
                <a:solidFill>
                  <a:schemeClr val="tx1"/>
                </a:solidFill>
                <a:latin typeface="+mn-lt"/>
                <a:ea typeface="+mn-ea"/>
                <a:cs typeface="+mn-cs"/>
              </a:defRPr>
            </a:lvl3pPr>
            <a:lvl4pPr>
              <a:defRPr lang="en-US" sz="1050" kern="1200" dirty="0">
                <a:solidFill>
                  <a:schemeClr val="tx1"/>
                </a:solidFill>
                <a:latin typeface="+mn-lt"/>
                <a:ea typeface="+mn-ea"/>
                <a:cs typeface="+mn-cs"/>
              </a:defRPr>
            </a:lvl4pPr>
            <a:lvl5pPr>
              <a:defRPr lang="en-US" sz="105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415528" y="974622"/>
            <a:ext cx="8271272" cy="166199"/>
          </a:xfrm>
        </p:spPr>
        <p:txBody>
          <a:bodyPr>
            <a:noAutofit/>
          </a:bodyPr>
          <a:lstStyle>
            <a:lvl1pPr marL="0" indent="0">
              <a:buNone/>
              <a:defRPr sz="12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959981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8BF55D-BFD2-4405-A961-A142B8B11337}"/>
              </a:ext>
            </a:extLst>
          </p:cNvPr>
          <p:cNvSpPr>
            <a:spLocks noGrp="1"/>
          </p:cNvSpPr>
          <p:nvPr>
            <p:ph type="title"/>
          </p:nvPr>
        </p:nvSpPr>
        <p:spPr>
          <a:xfrm>
            <a:off x="415528" y="640847"/>
            <a:ext cx="8271272" cy="311624"/>
          </a:xfrm>
          <a:prstGeom prst="rect">
            <a:avLst/>
          </a:prstGeom>
        </p:spPr>
        <p:txBody>
          <a:bodyPr vert="horz" wrap="square"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21A6034C-73F2-4775-8269-E838B5F91456}"/>
              </a:ext>
            </a:extLst>
          </p:cNvPr>
          <p:cNvSpPr>
            <a:spLocks noGrp="1"/>
          </p:cNvSpPr>
          <p:nvPr>
            <p:ph type="body" idx="1"/>
          </p:nvPr>
        </p:nvSpPr>
        <p:spPr>
          <a:xfrm>
            <a:off x="591207" y="1593318"/>
            <a:ext cx="8095593" cy="297868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115E38-067A-43FA-B0E3-47A1EC45C11C}"/>
              </a:ext>
            </a:extLst>
          </p:cNvPr>
          <p:cNvSpPr>
            <a:spLocks noGrp="1"/>
          </p:cNvSpPr>
          <p:nvPr>
            <p:ph type="sldNum" sz="quarter" idx="4"/>
          </p:nvPr>
        </p:nvSpPr>
        <p:spPr>
          <a:xfrm>
            <a:off x="8583930" y="4896961"/>
            <a:ext cx="102870" cy="92333"/>
          </a:xfrm>
          <a:prstGeom prst="rect">
            <a:avLst/>
          </a:prstGeom>
        </p:spPr>
        <p:txBody>
          <a:bodyPr vert="horz" wrap="square" lIns="0" tIns="0" rIns="0" bIns="0" rtlCol="0" anchor="ctr">
            <a:spAutoFit/>
          </a:bodyPr>
          <a:lstStyle>
            <a:lvl1pPr algn="r">
              <a:defRPr sz="600">
                <a:solidFill>
                  <a:schemeClr val="tx1"/>
                </a:solidFill>
                <a:latin typeface="+mj-lt"/>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BFC6D4ED-F0D2-4947-95CF-C84C569FD0F0}"/>
              </a:ext>
            </a:extLst>
          </p:cNvPr>
          <p:cNvCxnSpPr>
            <a:cxnSpLocks/>
          </p:cNvCxnSpPr>
          <p:nvPr userDrawn="1"/>
        </p:nvCxnSpPr>
        <p:spPr>
          <a:xfrm>
            <a:off x="8563928" y="4880360"/>
            <a:ext cx="0" cy="96012"/>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FDF4918-88C9-124D-83A5-9479FA29F212}"/>
              </a:ext>
            </a:extLst>
          </p:cNvPr>
          <p:cNvPicPr>
            <a:picLocks noChangeAspect="1"/>
          </p:cNvPicPr>
          <p:nvPr userDrawn="1"/>
        </p:nvPicPr>
        <p:blipFill>
          <a:blip r:embed="rId49">
            <a:extLst>
              <a:ext uri="{28A0092B-C50C-407E-A947-70E740481C1C}">
                <a14:useLocalDpi xmlns:a14="http://schemas.microsoft.com/office/drawing/2010/main" val="0"/>
              </a:ext>
            </a:extLst>
          </a:blip>
          <a:srcRect/>
          <a:stretch/>
        </p:blipFill>
        <p:spPr>
          <a:xfrm>
            <a:off x="7833476" y="4851097"/>
            <a:ext cx="681887" cy="185473"/>
          </a:xfrm>
          <a:prstGeom prst="rect">
            <a:avLst/>
          </a:prstGeom>
        </p:spPr>
      </p:pic>
    </p:spTree>
    <p:extLst>
      <p:ext uri="{BB962C8B-B14F-4D97-AF65-F5344CB8AC3E}">
        <p14:creationId xmlns:p14="http://schemas.microsoft.com/office/powerpoint/2010/main" val="322356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p:hf hdr="0" ftr="0" dt="0"/>
  <p:txStyles>
    <p:titleStyle>
      <a:lvl1pPr algn="l" defTabSz="685800" rtl="0" eaLnBrk="1" latinLnBrk="0" hangingPunct="1">
        <a:lnSpc>
          <a:spcPct val="90000"/>
        </a:lnSpc>
        <a:spcBef>
          <a:spcPct val="0"/>
        </a:spcBef>
        <a:buNone/>
        <a:defRPr sz="225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Arial" panose="020B0604020202020204" pitchFamily="34" charset="0"/>
        <a:buChar char="•"/>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900"/>
        </a:spcBef>
        <a:buFont typeface="Arial" panose="020B0604020202020204" pitchFamily="34" charset="0"/>
        <a:buChar char="•"/>
        <a:defRPr sz="1050" kern="1200">
          <a:solidFill>
            <a:srgbClr val="445C80"/>
          </a:solidFill>
          <a:latin typeface="+mn-lt"/>
          <a:ea typeface="+mn-ea"/>
          <a:cs typeface="+mn-cs"/>
        </a:defRPr>
      </a:lvl2pPr>
      <a:lvl3pPr marL="8572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3pPr>
      <a:lvl4pPr marL="12001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4pPr>
      <a:lvl5pPr marL="15430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349">
          <p15:clr>
            <a:srgbClr val="F26B43"/>
          </p15:clr>
        </p15:guide>
        <p15:guide id="3" orient="horz" pos="816">
          <p15:clr>
            <a:srgbClr val="F26B43"/>
          </p15:clr>
        </p15:guide>
        <p15:guide id="4" orient="horz" pos="1336">
          <p15:clr>
            <a:srgbClr val="F26B43"/>
          </p15:clr>
        </p15:guide>
        <p15:guide id="5" orient="horz" pos="3840">
          <p15:clr>
            <a:srgbClr val="F26B43"/>
          </p15:clr>
        </p15:guide>
        <p15:guide id="6" pos="7296">
          <p15:clr>
            <a:srgbClr val="F26B43"/>
          </p15:clr>
        </p15:guide>
        <p15:guide id="7" pos="496">
          <p15:clr>
            <a:srgbClr val="F26B43"/>
          </p15:clr>
        </p15:guide>
        <p15:guide id="8"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bag.ca.gov/sites/default/files/documents/2021-10/Consequences-of-Non-Compliance-with-Housing-Laws.pdf"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housingelementtools.or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CCF7BD-5F69-054B-91A4-C1A37189B3E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064" b="14064"/>
          <a:stretch>
            <a:fillRect/>
          </a:stretch>
        </p:blipFill>
        <p:spPr/>
      </p:pic>
      <p:sp>
        <p:nvSpPr>
          <p:cNvPr id="7" name="Text Placeholder 6">
            <a:extLst>
              <a:ext uri="{FF2B5EF4-FFF2-40B4-BE49-F238E27FC236}">
                <a16:creationId xmlns:a16="http://schemas.microsoft.com/office/drawing/2014/main" id="{1779F76C-5132-4B2F-9476-3E60D6597EF9}"/>
              </a:ext>
            </a:extLst>
          </p:cNvPr>
          <p:cNvSpPr>
            <a:spLocks noGrp="1"/>
          </p:cNvSpPr>
          <p:nvPr>
            <p:ph type="body" sz="quarter" idx="14"/>
          </p:nvPr>
        </p:nvSpPr>
        <p:spPr>
          <a:xfrm>
            <a:off x="324465" y="335757"/>
            <a:ext cx="3775588" cy="4471988"/>
          </a:xfrm>
        </p:spPr>
        <p:txBody>
          <a:bodyPr vert="horz" lIns="457200" tIns="1337310" rIns="457200" bIns="0" rtlCol="0" anchor="t" anchorCtr="0">
            <a:noAutofit/>
          </a:bodyPr>
          <a:lstStyle/>
          <a:p>
            <a:r>
              <a:rPr lang="en-US" sz="2400" dirty="0">
                <a:solidFill>
                  <a:srgbClr val="052656"/>
                </a:solidFill>
              </a:rPr>
              <a:t>Regional Housing Needs Allocation (RHNA) &amp; Housing Element Update</a:t>
            </a:r>
            <a:endParaRPr lang="en-US" sz="2400" dirty="0">
              <a:latin typeface="Public Sans Light" pitchFamily="2" charset="0"/>
            </a:endParaRPr>
          </a:p>
          <a:p>
            <a:pPr lvl="1"/>
            <a:r>
              <a:rPr lang="en-US" dirty="0">
                <a:latin typeface="Public Sans Light" pitchFamily="2" charset="0"/>
              </a:rPr>
              <a:t>Justine Marcus, Enterprise Community Partners</a:t>
            </a:r>
          </a:p>
          <a:p>
            <a:pPr lvl="1"/>
            <a:r>
              <a:rPr lang="en-US" dirty="0">
                <a:latin typeface="Public Sans Light" pitchFamily="2" charset="0"/>
              </a:rPr>
              <a:t>March 31, 2022</a:t>
            </a:r>
          </a:p>
        </p:txBody>
      </p:sp>
      <p:sp>
        <p:nvSpPr>
          <p:cNvPr id="2" name="Slide Number Placeholder 1">
            <a:extLst>
              <a:ext uri="{FF2B5EF4-FFF2-40B4-BE49-F238E27FC236}">
                <a16:creationId xmlns:a16="http://schemas.microsoft.com/office/drawing/2014/main" id="{D4EE4BCC-EE40-4E0D-AD29-2816B1A8F3EB}"/>
              </a:ext>
            </a:extLst>
          </p:cNvPr>
          <p:cNvSpPr>
            <a:spLocks noGrp="1"/>
          </p:cNvSpPr>
          <p:nvPr>
            <p:ph type="sldNum" sz="quarter" idx="12"/>
          </p:nvPr>
        </p:nvSpPr>
        <p:spPr/>
        <p:txBody>
          <a:bodyPr/>
          <a:lstStyle/>
          <a:p>
            <a:pPr defTabSz="685800">
              <a:buClrTx/>
            </a:pPr>
            <a:fld id="{986BD3BC-ECEA-4736-8442-17C48683CD7A}" type="slidenum">
              <a:rPr lang="en-US" kern="1200">
                <a:solidFill>
                  <a:srgbClr val="052656"/>
                </a:solidFill>
                <a:latin typeface="Public Sans"/>
                <a:ea typeface="+mn-ea"/>
                <a:cs typeface="+mn-cs"/>
              </a:rPr>
              <a:pPr defTabSz="685800">
                <a:buClrTx/>
              </a:pPr>
              <a:t>1</a:t>
            </a:fld>
            <a:endParaRPr lang="en-US" kern="1200">
              <a:solidFill>
                <a:srgbClr val="052656"/>
              </a:solidFill>
              <a:latin typeface="Public Sans"/>
              <a:ea typeface="+mn-ea"/>
              <a:cs typeface="+mn-cs"/>
            </a:endParaRPr>
          </a:p>
        </p:txBody>
      </p:sp>
      <p:pic>
        <p:nvPicPr>
          <p:cNvPr id="13" name="Picture 12">
            <a:extLst>
              <a:ext uri="{FF2B5EF4-FFF2-40B4-BE49-F238E27FC236}">
                <a16:creationId xmlns:a16="http://schemas.microsoft.com/office/drawing/2014/main" id="{CA9D6867-ECFF-8149-91E4-B499AEE4CD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1366" y="676680"/>
            <a:ext cx="1359197" cy="370373"/>
          </a:xfrm>
          <a:prstGeom prst="rect">
            <a:avLst/>
          </a:prstGeom>
        </p:spPr>
      </p:pic>
      <p:sp>
        <p:nvSpPr>
          <p:cNvPr id="14" name="Freeform 5">
            <a:extLst>
              <a:ext uri="{FF2B5EF4-FFF2-40B4-BE49-F238E27FC236}">
                <a16:creationId xmlns:a16="http://schemas.microsoft.com/office/drawing/2014/main" id="{372D4E9A-B781-A046-833E-1B72E8381B21}"/>
              </a:ext>
            </a:extLst>
          </p:cNvPr>
          <p:cNvSpPr>
            <a:spLocks noEditPoints="1"/>
          </p:cNvSpPr>
          <p:nvPr/>
        </p:nvSpPr>
        <p:spPr bwMode="black">
          <a:xfrm>
            <a:off x="272846" y="271546"/>
            <a:ext cx="8598310" cy="4595422"/>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buClrTx/>
            </a:pPr>
            <a:endParaRPr lang="en-US" sz="1350" kern="1200">
              <a:solidFill>
                <a:srgbClr val="052656"/>
              </a:solidFill>
              <a:latin typeface="Public Sans Medium"/>
              <a:ea typeface="+mn-ea"/>
              <a:cs typeface="+mn-cs"/>
            </a:endParaRPr>
          </a:p>
        </p:txBody>
      </p:sp>
    </p:spTree>
    <p:extLst>
      <p:ext uri="{BB962C8B-B14F-4D97-AF65-F5344CB8AC3E}">
        <p14:creationId xmlns:p14="http://schemas.microsoft.com/office/powerpoint/2010/main" val="134127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8" name="Google Shape;398;g11f926a37dd_1_9" descr="City Hall Building Vector Illustration Isolated on White Background Stock  Illustration - Illustration of hall, court: 207700818"/>
          <p:cNvPicPr preferRelativeResize="0"/>
          <p:nvPr/>
        </p:nvPicPr>
        <p:blipFill rotWithShape="1">
          <a:blip r:embed="rId3">
            <a:alphaModFix/>
          </a:blip>
          <a:srcRect/>
          <a:stretch/>
        </p:blipFill>
        <p:spPr>
          <a:xfrm>
            <a:off x="35176" y="2577102"/>
            <a:ext cx="1262526" cy="1262526"/>
          </a:xfrm>
          <a:prstGeom prst="rect">
            <a:avLst/>
          </a:prstGeom>
          <a:noFill/>
          <a:ln>
            <a:noFill/>
          </a:ln>
        </p:spPr>
      </p:pic>
      <p:sp>
        <p:nvSpPr>
          <p:cNvPr id="399" name="Google Shape;399;g11f926a37dd_1_9"/>
          <p:cNvSpPr txBox="1">
            <a:spLocks noGrp="1"/>
          </p:cNvSpPr>
          <p:nvPr>
            <p:ph type="title"/>
          </p:nvPr>
        </p:nvSpPr>
        <p:spPr>
          <a:xfrm>
            <a:off x="388894" y="528972"/>
            <a:ext cx="8271300" cy="311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200"/>
              <a:buFont typeface="Public Sans"/>
              <a:buNone/>
            </a:pPr>
            <a:r>
              <a:rPr lang="en-US"/>
              <a:t>Connecting the Regional Dots</a:t>
            </a:r>
            <a:endParaRPr/>
          </a:p>
        </p:txBody>
      </p:sp>
      <p:sp>
        <p:nvSpPr>
          <p:cNvPr id="400" name="Google Shape;400;g11f926a37dd_1_9"/>
          <p:cNvSpPr txBox="1">
            <a:spLocks noGrp="1"/>
          </p:cNvSpPr>
          <p:nvPr>
            <p:ph type="sldNum" idx="12"/>
          </p:nvPr>
        </p:nvSpPr>
        <p:spPr>
          <a:xfrm>
            <a:off x="8583930" y="4891214"/>
            <a:ext cx="102900" cy="924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fld id="{00000000-1234-1234-1234-123412341234}" type="slidenum">
              <a:rPr lang="en-US"/>
              <a:t>10</a:t>
            </a:fld>
            <a:endParaRPr/>
          </a:p>
        </p:txBody>
      </p:sp>
      <p:grpSp>
        <p:nvGrpSpPr>
          <p:cNvPr id="402" name="Google Shape;402;g11f926a37dd_1_9"/>
          <p:cNvGrpSpPr/>
          <p:nvPr/>
        </p:nvGrpSpPr>
        <p:grpSpPr>
          <a:xfrm>
            <a:off x="1130875" y="2833527"/>
            <a:ext cx="7929675" cy="907474"/>
            <a:chOff x="0" y="-2"/>
            <a:chExt cx="7929675" cy="559202"/>
          </a:xfrm>
        </p:grpSpPr>
        <p:sp>
          <p:nvSpPr>
            <p:cNvPr id="403" name="Google Shape;403;g11f926a37dd_1_9"/>
            <p:cNvSpPr/>
            <p:nvPr/>
          </p:nvSpPr>
          <p:spPr>
            <a:xfrm>
              <a:off x="0" y="0"/>
              <a:ext cx="31911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11f926a37dd_1_9"/>
            <p:cNvSpPr txBox="1"/>
            <p:nvPr/>
          </p:nvSpPr>
          <p:spPr>
            <a:xfrm>
              <a:off x="279596" y="0"/>
              <a:ext cx="26319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b="0" i="0" u="none" strike="noStrike" cap="none">
                  <a:solidFill>
                    <a:schemeClr val="lt1"/>
                  </a:solidFill>
                  <a:latin typeface="Arial"/>
                  <a:ea typeface="Arial"/>
                  <a:cs typeface="Arial"/>
                  <a:sym typeface="Arial"/>
                </a:rPr>
                <a:t>Housing Element Update </a:t>
              </a:r>
              <a:endParaRPr sz="1600"/>
            </a:p>
          </p:txBody>
        </p:sp>
        <p:sp>
          <p:nvSpPr>
            <p:cNvPr id="405" name="Google Shape;405;g11f926a37dd_1_9"/>
            <p:cNvSpPr/>
            <p:nvPr/>
          </p:nvSpPr>
          <p:spPr>
            <a:xfrm>
              <a:off x="2996607" y="0"/>
              <a:ext cx="22254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g11f926a37dd_1_9"/>
            <p:cNvSpPr txBox="1"/>
            <p:nvPr/>
          </p:nvSpPr>
          <p:spPr>
            <a:xfrm>
              <a:off x="3375375" y="-2"/>
              <a:ext cx="15672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300" b="0" i="0" u="none" strike="noStrike" cap="none">
                  <a:solidFill>
                    <a:schemeClr val="lt1"/>
                  </a:solidFill>
                  <a:latin typeface="Arial"/>
                  <a:ea typeface="Arial"/>
                  <a:cs typeface="Arial"/>
                  <a:sym typeface="Arial"/>
                </a:rPr>
                <a:t>Rezoning &amp; Housing Element Implementation</a:t>
              </a:r>
              <a:endParaRPr sz="1500"/>
            </a:p>
          </p:txBody>
        </p:sp>
        <p:sp>
          <p:nvSpPr>
            <p:cNvPr id="407" name="Google Shape;407;g11f926a37dd_1_9"/>
            <p:cNvSpPr/>
            <p:nvPr/>
          </p:nvSpPr>
          <p:spPr>
            <a:xfrm>
              <a:off x="5026936" y="0"/>
              <a:ext cx="20328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11f926a37dd_1_9"/>
            <p:cNvSpPr txBox="1"/>
            <p:nvPr/>
          </p:nvSpPr>
          <p:spPr>
            <a:xfrm>
              <a:off x="5407025" y="-2"/>
              <a:ext cx="14592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b="0" i="0" u="none" strike="noStrike" cap="none">
                  <a:solidFill>
                    <a:schemeClr val="lt1"/>
                  </a:solidFill>
                  <a:latin typeface="Arial"/>
                  <a:ea typeface="Arial"/>
                  <a:cs typeface="Arial"/>
                  <a:sym typeface="Arial"/>
                </a:rPr>
                <a:t>2031 RHNA Goals</a:t>
              </a:r>
              <a:endParaRPr sz="1600"/>
            </a:p>
          </p:txBody>
        </p:sp>
        <p:sp>
          <p:nvSpPr>
            <p:cNvPr id="409" name="Google Shape;409;g11f926a37dd_1_9"/>
            <p:cNvSpPr/>
            <p:nvPr/>
          </p:nvSpPr>
          <p:spPr>
            <a:xfrm>
              <a:off x="6822675" y="-2"/>
              <a:ext cx="11070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11f926a37dd_1_9"/>
            <p:cNvSpPr txBox="1"/>
            <p:nvPr/>
          </p:nvSpPr>
          <p:spPr>
            <a:xfrm>
              <a:off x="7144325" y="-2"/>
              <a:ext cx="6108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PBA 2050 Goals</a:t>
              </a:r>
              <a:endParaRPr/>
            </a:p>
          </p:txBody>
        </p:sp>
      </p:grpSp>
      <p:sp>
        <p:nvSpPr>
          <p:cNvPr id="413" name="Google Shape;413;g11f926a37dd_1_9"/>
          <p:cNvSpPr/>
          <p:nvPr/>
        </p:nvSpPr>
        <p:spPr>
          <a:xfrm>
            <a:off x="4702629" y="1035154"/>
            <a:ext cx="3723000" cy="4767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a:solidFill>
                  <a:schemeClr val="lt1"/>
                </a:solidFill>
                <a:latin typeface="Public Sans Medium"/>
                <a:ea typeface="Public Sans Medium"/>
                <a:cs typeface="Public Sans Medium"/>
                <a:sym typeface="Public Sans Medium"/>
              </a:rPr>
              <a:t>2024 </a:t>
            </a:r>
            <a:r>
              <a:rPr lang="en-US" sz="1400" b="0" i="0" u="none" strike="noStrike" cap="none">
                <a:solidFill>
                  <a:schemeClr val="lt1"/>
                </a:solidFill>
                <a:latin typeface="Public Sans Medium"/>
                <a:ea typeface="Public Sans Medium"/>
                <a:cs typeface="Public Sans Medium"/>
                <a:sym typeface="Public Sans Medium"/>
              </a:rPr>
              <a:t>BAHFA </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Public Sans Medium"/>
                <a:ea typeface="Public Sans Medium"/>
                <a:cs typeface="Public Sans Medium"/>
                <a:sym typeface="Public Sans Medium"/>
              </a:rPr>
              <a:t>GO Bond for $10B</a:t>
            </a:r>
            <a:endParaRPr/>
          </a:p>
        </p:txBody>
      </p:sp>
      <p:sp>
        <p:nvSpPr>
          <p:cNvPr id="414" name="Google Shape;414;g11f926a37dd_1_9"/>
          <p:cNvSpPr/>
          <p:nvPr/>
        </p:nvSpPr>
        <p:spPr>
          <a:xfrm>
            <a:off x="2482010" y="1630890"/>
            <a:ext cx="3522600" cy="2385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Public Sans Medium"/>
                <a:ea typeface="Public Sans Medium"/>
                <a:cs typeface="Public Sans Medium"/>
                <a:sym typeface="Public Sans Medium"/>
              </a:rPr>
              <a:t>$102M REAP 2.0</a:t>
            </a:r>
            <a:endParaRPr/>
          </a:p>
        </p:txBody>
      </p:sp>
      <p:sp>
        <p:nvSpPr>
          <p:cNvPr id="415" name="Google Shape;415;g11f926a37dd_1_9"/>
          <p:cNvSpPr/>
          <p:nvPr/>
        </p:nvSpPr>
        <p:spPr>
          <a:xfrm>
            <a:off x="1852750" y="1238325"/>
            <a:ext cx="2658900" cy="2736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Public Sans Medium"/>
                <a:ea typeface="Public Sans Medium"/>
                <a:cs typeface="Public Sans Medium"/>
                <a:sym typeface="Public Sans Medium"/>
              </a:rPr>
              <a:t>BAHFA Pilot Programs</a:t>
            </a:r>
            <a:endParaRPr/>
          </a:p>
        </p:txBody>
      </p:sp>
      <p:sp>
        <p:nvSpPr>
          <p:cNvPr id="416" name="Google Shape;416;g11f926a37dd_1_9"/>
          <p:cNvSpPr txBox="1"/>
          <p:nvPr/>
        </p:nvSpPr>
        <p:spPr>
          <a:xfrm>
            <a:off x="388894" y="223625"/>
            <a:ext cx="4589400" cy="200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1050" b="0" i="0" u="none" strike="noStrike" cap="none">
                <a:solidFill>
                  <a:srgbClr val="7F7F7F"/>
                </a:solidFill>
                <a:latin typeface="Arial"/>
                <a:ea typeface="Arial"/>
                <a:cs typeface="Arial"/>
                <a:sym typeface="Arial"/>
              </a:rPr>
              <a:t>REGIONAL RESOURCES, POLICY, AND REACHING OUR GOALS</a:t>
            </a:r>
            <a:endParaRPr/>
          </a:p>
        </p:txBody>
      </p:sp>
      <p:sp>
        <p:nvSpPr>
          <p:cNvPr id="419" name="Google Shape;419;g11f926a37dd_1_9"/>
          <p:cNvSpPr/>
          <p:nvPr/>
        </p:nvSpPr>
        <p:spPr>
          <a:xfrm>
            <a:off x="-46050" y="1142475"/>
            <a:ext cx="1841700" cy="6492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Lato"/>
              <a:buNone/>
            </a:pPr>
            <a:r>
              <a:rPr lang="en-US" sz="1300" b="1" i="0" u="none" strike="noStrike" cap="none">
                <a:solidFill>
                  <a:schemeClr val="accent3"/>
                </a:solidFill>
                <a:latin typeface="Public Sans"/>
                <a:ea typeface="Public Sans"/>
                <a:cs typeface="Public Sans"/>
                <a:sym typeface="Public Sans"/>
              </a:rPr>
              <a:t>IMPLEMENTATION RESOURCES</a:t>
            </a:r>
            <a:endParaRPr sz="1300" b="0" i="0" u="none" strike="noStrike" cap="none">
              <a:solidFill>
                <a:schemeClr val="accent3"/>
              </a:solidFill>
              <a:latin typeface="Public Sans"/>
              <a:ea typeface="Public Sans"/>
              <a:cs typeface="Public Sans"/>
              <a:sym typeface="Public Sans"/>
            </a:endParaRPr>
          </a:p>
        </p:txBody>
      </p:sp>
      <p:sp>
        <p:nvSpPr>
          <p:cNvPr id="420" name="Google Shape;420;g11f926a37dd_1_9"/>
          <p:cNvSpPr/>
          <p:nvPr/>
        </p:nvSpPr>
        <p:spPr>
          <a:xfrm>
            <a:off x="1180027" y="1963775"/>
            <a:ext cx="2786100" cy="2385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lt1"/>
                </a:solidFill>
                <a:latin typeface="Public Sans Medium"/>
                <a:ea typeface="Public Sans Medium"/>
                <a:cs typeface="Public Sans Medium"/>
                <a:sym typeface="Public Sans Medium"/>
              </a:rPr>
              <a:t>REAP 1.0 Technical Assistance</a:t>
            </a:r>
            <a:endParaRPr dirty="0"/>
          </a:p>
        </p:txBody>
      </p:sp>
      <p:sp>
        <p:nvSpPr>
          <p:cNvPr id="425" name="Google Shape;425;g11f926a37dd_1_9"/>
          <p:cNvSpPr/>
          <p:nvPr/>
        </p:nvSpPr>
        <p:spPr>
          <a:xfrm>
            <a:off x="5182000" y="1869400"/>
            <a:ext cx="822600" cy="273600"/>
          </a:xfrm>
          <a:prstGeom prst="roundRect">
            <a:avLst>
              <a:gd name="adj" fmla="val 16667"/>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a:solidFill>
                  <a:schemeClr val="accent2"/>
                </a:solidFill>
                <a:latin typeface="Public Sans Medium"/>
                <a:ea typeface="Public Sans Medium"/>
                <a:cs typeface="Public Sans Medium"/>
                <a:sym typeface="Public Sans Medium"/>
              </a:rPr>
              <a:t>2022-2026</a:t>
            </a:r>
            <a:endParaRPr sz="1100">
              <a:solidFill>
                <a:schemeClr val="accent2"/>
              </a:solidFill>
            </a:endParaRPr>
          </a:p>
        </p:txBody>
      </p:sp>
      <p:sp>
        <p:nvSpPr>
          <p:cNvPr id="426" name="Google Shape;426;g11f926a37dd_1_9"/>
          <p:cNvSpPr/>
          <p:nvPr/>
        </p:nvSpPr>
        <p:spPr>
          <a:xfrm>
            <a:off x="3595525" y="2631577"/>
            <a:ext cx="822600" cy="273600"/>
          </a:xfrm>
          <a:prstGeom prst="roundRect">
            <a:avLst>
              <a:gd name="adj" fmla="val 16667"/>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dirty="0">
                <a:solidFill>
                  <a:schemeClr val="accent2"/>
                </a:solidFill>
                <a:latin typeface="Public Sans Medium"/>
                <a:ea typeface="Public Sans Medium"/>
                <a:cs typeface="Public Sans Medium"/>
                <a:sym typeface="Public Sans Medium"/>
              </a:rPr>
              <a:t>2023</a:t>
            </a:r>
            <a:endParaRPr sz="1100" dirty="0">
              <a:solidFill>
                <a:schemeClr val="accent2"/>
              </a:solidFill>
            </a:endParaRPr>
          </a:p>
        </p:txBody>
      </p:sp>
      <p:sp>
        <p:nvSpPr>
          <p:cNvPr id="32" name="Google Shape;420;g11f926a37dd_1_9">
            <a:extLst>
              <a:ext uri="{FF2B5EF4-FFF2-40B4-BE49-F238E27FC236}">
                <a16:creationId xmlns:a16="http://schemas.microsoft.com/office/drawing/2014/main" id="{9921E52E-BCCF-4B53-8C44-B6FAD117141A}"/>
              </a:ext>
            </a:extLst>
          </p:cNvPr>
          <p:cNvSpPr/>
          <p:nvPr/>
        </p:nvSpPr>
        <p:spPr>
          <a:xfrm>
            <a:off x="3113200" y="2279400"/>
            <a:ext cx="2293687" cy="2385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lt1"/>
                </a:solidFill>
                <a:latin typeface="Public Sans Medium"/>
                <a:ea typeface="Public Sans Medium"/>
                <a:cs typeface="Public Sans Medium"/>
                <a:sym typeface="Public Sans Medium"/>
              </a:rPr>
              <a:t>PDA Planning Grants</a:t>
            </a:r>
            <a:endParaRPr dirty="0"/>
          </a:p>
        </p:txBody>
      </p:sp>
      <p:sp>
        <p:nvSpPr>
          <p:cNvPr id="33" name="Google Shape;411;g11f926a37dd_1_9">
            <a:extLst>
              <a:ext uri="{FF2B5EF4-FFF2-40B4-BE49-F238E27FC236}">
                <a16:creationId xmlns:a16="http://schemas.microsoft.com/office/drawing/2014/main" id="{DA8D802D-B1AE-46EE-84AE-0EF2F3DD6071}"/>
              </a:ext>
            </a:extLst>
          </p:cNvPr>
          <p:cNvSpPr/>
          <p:nvPr/>
        </p:nvSpPr>
        <p:spPr>
          <a:xfrm>
            <a:off x="5177875" y="2162346"/>
            <a:ext cx="1107000" cy="476700"/>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5460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1f926a37dd_1_9"/>
          <p:cNvSpPr/>
          <p:nvPr/>
        </p:nvSpPr>
        <p:spPr>
          <a:xfrm>
            <a:off x="3188375" y="4386517"/>
            <a:ext cx="4854900" cy="2736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8" name="Google Shape;398;g11f926a37dd_1_9" descr="City Hall Building Vector Illustration Isolated on White Background Stock  Illustration - Illustration of hall, court: 207700818"/>
          <p:cNvPicPr preferRelativeResize="0"/>
          <p:nvPr/>
        </p:nvPicPr>
        <p:blipFill rotWithShape="1">
          <a:blip r:embed="rId3">
            <a:alphaModFix/>
          </a:blip>
          <a:srcRect/>
          <a:stretch/>
        </p:blipFill>
        <p:spPr>
          <a:xfrm>
            <a:off x="35176" y="2577102"/>
            <a:ext cx="1262526" cy="1262526"/>
          </a:xfrm>
          <a:prstGeom prst="rect">
            <a:avLst/>
          </a:prstGeom>
          <a:noFill/>
          <a:ln>
            <a:noFill/>
          </a:ln>
        </p:spPr>
      </p:pic>
      <p:sp>
        <p:nvSpPr>
          <p:cNvPr id="399" name="Google Shape;399;g11f926a37dd_1_9"/>
          <p:cNvSpPr txBox="1">
            <a:spLocks noGrp="1"/>
          </p:cNvSpPr>
          <p:nvPr>
            <p:ph type="title"/>
          </p:nvPr>
        </p:nvSpPr>
        <p:spPr>
          <a:xfrm>
            <a:off x="388894" y="528972"/>
            <a:ext cx="8271300" cy="311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200"/>
              <a:buFont typeface="Public Sans"/>
              <a:buNone/>
            </a:pPr>
            <a:r>
              <a:rPr lang="en-US"/>
              <a:t>Connecting the Regional Dots</a:t>
            </a:r>
            <a:endParaRPr/>
          </a:p>
        </p:txBody>
      </p:sp>
      <p:sp>
        <p:nvSpPr>
          <p:cNvPr id="400" name="Google Shape;400;g11f926a37dd_1_9"/>
          <p:cNvSpPr txBox="1">
            <a:spLocks noGrp="1"/>
          </p:cNvSpPr>
          <p:nvPr>
            <p:ph type="sldNum" idx="12"/>
          </p:nvPr>
        </p:nvSpPr>
        <p:spPr>
          <a:xfrm>
            <a:off x="8583930" y="4891214"/>
            <a:ext cx="102900" cy="924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fld id="{00000000-1234-1234-1234-123412341234}" type="slidenum">
              <a:rPr lang="en-US"/>
              <a:t>11</a:t>
            </a:fld>
            <a:endParaRPr/>
          </a:p>
        </p:txBody>
      </p:sp>
      <p:sp>
        <p:nvSpPr>
          <p:cNvPr id="401" name="Google Shape;401;g11f926a37dd_1_9"/>
          <p:cNvSpPr/>
          <p:nvPr/>
        </p:nvSpPr>
        <p:spPr>
          <a:xfrm>
            <a:off x="3918850" y="4318302"/>
            <a:ext cx="2489100" cy="3117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Lato"/>
              <a:buNone/>
            </a:pPr>
            <a:r>
              <a:rPr lang="en-US" sz="1400" b="1" i="0" u="none" strike="noStrike" cap="none" dirty="0">
                <a:solidFill>
                  <a:schemeClr val="dk1"/>
                </a:solidFill>
                <a:latin typeface="Public Sans Medium"/>
                <a:ea typeface="Public Sans Medium"/>
                <a:cs typeface="Public Sans Medium"/>
                <a:sym typeface="Public Sans Medium"/>
              </a:rPr>
              <a:t>OBAG 3</a:t>
            </a:r>
            <a:endParaRPr sz="1400" b="1" i="0" u="none" strike="noStrike" cap="none" dirty="0">
              <a:solidFill>
                <a:schemeClr val="dk1"/>
              </a:solidFill>
              <a:latin typeface="Public Sans"/>
              <a:ea typeface="Public Sans"/>
              <a:cs typeface="Public Sans"/>
              <a:sym typeface="Public Sans"/>
            </a:endParaRPr>
          </a:p>
        </p:txBody>
      </p:sp>
      <p:grpSp>
        <p:nvGrpSpPr>
          <p:cNvPr id="402" name="Google Shape;402;g11f926a37dd_1_9"/>
          <p:cNvGrpSpPr/>
          <p:nvPr/>
        </p:nvGrpSpPr>
        <p:grpSpPr>
          <a:xfrm>
            <a:off x="1130875" y="2833527"/>
            <a:ext cx="7929675" cy="907474"/>
            <a:chOff x="0" y="-2"/>
            <a:chExt cx="7929675" cy="559202"/>
          </a:xfrm>
        </p:grpSpPr>
        <p:sp>
          <p:nvSpPr>
            <p:cNvPr id="403" name="Google Shape;403;g11f926a37dd_1_9"/>
            <p:cNvSpPr/>
            <p:nvPr/>
          </p:nvSpPr>
          <p:spPr>
            <a:xfrm>
              <a:off x="0" y="0"/>
              <a:ext cx="31911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11f926a37dd_1_9"/>
            <p:cNvSpPr txBox="1"/>
            <p:nvPr/>
          </p:nvSpPr>
          <p:spPr>
            <a:xfrm>
              <a:off x="279596" y="0"/>
              <a:ext cx="26319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b="0" i="0" u="none" strike="noStrike" cap="none">
                  <a:solidFill>
                    <a:schemeClr val="lt1"/>
                  </a:solidFill>
                  <a:latin typeface="Arial"/>
                  <a:ea typeface="Arial"/>
                  <a:cs typeface="Arial"/>
                  <a:sym typeface="Arial"/>
                </a:rPr>
                <a:t>Housing Element Update </a:t>
              </a:r>
              <a:endParaRPr sz="1600"/>
            </a:p>
          </p:txBody>
        </p:sp>
        <p:sp>
          <p:nvSpPr>
            <p:cNvPr id="405" name="Google Shape;405;g11f926a37dd_1_9"/>
            <p:cNvSpPr/>
            <p:nvPr/>
          </p:nvSpPr>
          <p:spPr>
            <a:xfrm>
              <a:off x="2996607" y="0"/>
              <a:ext cx="22254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g11f926a37dd_1_9"/>
            <p:cNvSpPr txBox="1"/>
            <p:nvPr/>
          </p:nvSpPr>
          <p:spPr>
            <a:xfrm>
              <a:off x="3375375" y="-2"/>
              <a:ext cx="15672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300" b="0" i="0" u="none" strike="noStrike" cap="none">
                  <a:solidFill>
                    <a:schemeClr val="lt1"/>
                  </a:solidFill>
                  <a:latin typeface="Arial"/>
                  <a:ea typeface="Arial"/>
                  <a:cs typeface="Arial"/>
                  <a:sym typeface="Arial"/>
                </a:rPr>
                <a:t>Rezoning &amp; Housing Element Implementation</a:t>
              </a:r>
              <a:endParaRPr sz="1500"/>
            </a:p>
          </p:txBody>
        </p:sp>
        <p:sp>
          <p:nvSpPr>
            <p:cNvPr id="407" name="Google Shape;407;g11f926a37dd_1_9"/>
            <p:cNvSpPr/>
            <p:nvPr/>
          </p:nvSpPr>
          <p:spPr>
            <a:xfrm>
              <a:off x="5026936" y="0"/>
              <a:ext cx="20328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11f926a37dd_1_9"/>
            <p:cNvSpPr txBox="1"/>
            <p:nvPr/>
          </p:nvSpPr>
          <p:spPr>
            <a:xfrm>
              <a:off x="5407025" y="-2"/>
              <a:ext cx="14592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b="0" i="0" u="none" strike="noStrike" cap="none">
                  <a:solidFill>
                    <a:schemeClr val="lt1"/>
                  </a:solidFill>
                  <a:latin typeface="Arial"/>
                  <a:ea typeface="Arial"/>
                  <a:cs typeface="Arial"/>
                  <a:sym typeface="Arial"/>
                </a:rPr>
                <a:t>2031 RHNA Goals</a:t>
              </a:r>
              <a:endParaRPr sz="1600"/>
            </a:p>
          </p:txBody>
        </p:sp>
        <p:sp>
          <p:nvSpPr>
            <p:cNvPr id="409" name="Google Shape;409;g11f926a37dd_1_9"/>
            <p:cNvSpPr/>
            <p:nvPr/>
          </p:nvSpPr>
          <p:spPr>
            <a:xfrm>
              <a:off x="6822675" y="-2"/>
              <a:ext cx="11070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11f926a37dd_1_9"/>
            <p:cNvSpPr txBox="1"/>
            <p:nvPr/>
          </p:nvSpPr>
          <p:spPr>
            <a:xfrm>
              <a:off x="7144325" y="-2"/>
              <a:ext cx="6108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PBA 2050 Goals</a:t>
              </a:r>
              <a:endParaRPr/>
            </a:p>
          </p:txBody>
        </p:sp>
      </p:grpSp>
      <p:sp>
        <p:nvSpPr>
          <p:cNvPr id="411" name="Google Shape;411;g11f926a37dd_1_9"/>
          <p:cNvSpPr/>
          <p:nvPr/>
        </p:nvSpPr>
        <p:spPr>
          <a:xfrm>
            <a:off x="7621900" y="4246502"/>
            <a:ext cx="1107000" cy="546000"/>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2" name="Google Shape;412;g11f926a37dd_1_9"/>
          <p:cNvSpPr/>
          <p:nvPr/>
        </p:nvSpPr>
        <p:spPr>
          <a:xfrm>
            <a:off x="388888" y="4205620"/>
            <a:ext cx="1732200" cy="3849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Lato"/>
              <a:buNone/>
            </a:pPr>
            <a:r>
              <a:rPr lang="en-US" sz="1300" b="1" i="0" u="none" strike="noStrike" cap="none">
                <a:solidFill>
                  <a:schemeClr val="accent4"/>
                </a:solidFill>
                <a:latin typeface="Public Sans"/>
                <a:ea typeface="Public Sans"/>
                <a:cs typeface="Public Sans"/>
                <a:sym typeface="Public Sans"/>
              </a:rPr>
              <a:t>INCENTIVES</a:t>
            </a:r>
            <a:endParaRPr sz="1300" b="0" i="0" u="none" strike="noStrike" cap="none">
              <a:solidFill>
                <a:schemeClr val="accent4"/>
              </a:solidFill>
              <a:latin typeface="Public Sans"/>
              <a:ea typeface="Public Sans"/>
              <a:cs typeface="Public Sans"/>
              <a:sym typeface="Public Sans"/>
            </a:endParaRPr>
          </a:p>
        </p:txBody>
      </p:sp>
      <p:sp>
        <p:nvSpPr>
          <p:cNvPr id="413" name="Google Shape;413;g11f926a37dd_1_9"/>
          <p:cNvSpPr/>
          <p:nvPr/>
        </p:nvSpPr>
        <p:spPr>
          <a:xfrm>
            <a:off x="4702629" y="1035154"/>
            <a:ext cx="3723000" cy="4767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a:solidFill>
                  <a:schemeClr val="lt1"/>
                </a:solidFill>
                <a:latin typeface="Public Sans Medium"/>
                <a:ea typeface="Public Sans Medium"/>
                <a:cs typeface="Public Sans Medium"/>
                <a:sym typeface="Public Sans Medium"/>
              </a:rPr>
              <a:t>2024 </a:t>
            </a:r>
            <a:r>
              <a:rPr lang="en-US" sz="1400" b="0" i="0" u="none" strike="noStrike" cap="none">
                <a:solidFill>
                  <a:schemeClr val="lt1"/>
                </a:solidFill>
                <a:latin typeface="Public Sans Medium"/>
                <a:ea typeface="Public Sans Medium"/>
                <a:cs typeface="Public Sans Medium"/>
                <a:sym typeface="Public Sans Medium"/>
              </a:rPr>
              <a:t>BAHFA </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Public Sans Medium"/>
                <a:ea typeface="Public Sans Medium"/>
                <a:cs typeface="Public Sans Medium"/>
                <a:sym typeface="Public Sans Medium"/>
              </a:rPr>
              <a:t>GO Bond for $10B</a:t>
            </a:r>
            <a:endParaRPr/>
          </a:p>
        </p:txBody>
      </p:sp>
      <p:sp>
        <p:nvSpPr>
          <p:cNvPr id="414" name="Google Shape;414;g11f926a37dd_1_9"/>
          <p:cNvSpPr/>
          <p:nvPr/>
        </p:nvSpPr>
        <p:spPr>
          <a:xfrm>
            <a:off x="2482010" y="1630890"/>
            <a:ext cx="3522600" cy="2385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Public Sans Medium"/>
                <a:ea typeface="Public Sans Medium"/>
                <a:cs typeface="Public Sans Medium"/>
                <a:sym typeface="Public Sans Medium"/>
              </a:rPr>
              <a:t>$102M REAP 2.0</a:t>
            </a:r>
            <a:endParaRPr/>
          </a:p>
        </p:txBody>
      </p:sp>
      <p:sp>
        <p:nvSpPr>
          <p:cNvPr id="415" name="Google Shape;415;g11f926a37dd_1_9"/>
          <p:cNvSpPr/>
          <p:nvPr/>
        </p:nvSpPr>
        <p:spPr>
          <a:xfrm>
            <a:off x="1852750" y="1238325"/>
            <a:ext cx="2658900" cy="2736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Public Sans Medium"/>
                <a:ea typeface="Public Sans Medium"/>
                <a:cs typeface="Public Sans Medium"/>
                <a:sym typeface="Public Sans Medium"/>
              </a:rPr>
              <a:t>BAHFA Pilot Programs</a:t>
            </a:r>
            <a:endParaRPr/>
          </a:p>
        </p:txBody>
      </p:sp>
      <p:sp>
        <p:nvSpPr>
          <p:cNvPr id="416" name="Google Shape;416;g11f926a37dd_1_9"/>
          <p:cNvSpPr txBox="1"/>
          <p:nvPr/>
        </p:nvSpPr>
        <p:spPr>
          <a:xfrm>
            <a:off x="388894" y="223625"/>
            <a:ext cx="4589400" cy="200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1050" b="0" i="0" u="none" strike="noStrike" cap="none">
                <a:solidFill>
                  <a:srgbClr val="7F7F7F"/>
                </a:solidFill>
                <a:latin typeface="Arial"/>
                <a:ea typeface="Arial"/>
                <a:cs typeface="Arial"/>
                <a:sym typeface="Arial"/>
              </a:rPr>
              <a:t>REGIONAL RESOURCES, POLICY, AND REACHING OUR GOALS</a:t>
            </a:r>
            <a:endParaRPr/>
          </a:p>
        </p:txBody>
      </p:sp>
      <p:sp>
        <p:nvSpPr>
          <p:cNvPr id="417" name="Google Shape;417;g11f926a37dd_1_9"/>
          <p:cNvSpPr/>
          <p:nvPr/>
        </p:nvSpPr>
        <p:spPr>
          <a:xfrm>
            <a:off x="2736175" y="3951527"/>
            <a:ext cx="5333700" cy="273600"/>
          </a:xfrm>
          <a:prstGeom prst="roundRect">
            <a:avLst>
              <a:gd name="adj" fmla="val 16667"/>
            </a:avLst>
          </a:prstGeom>
          <a:solidFill>
            <a:schemeClr val="accent4"/>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Public Sans"/>
                <a:ea typeface="Public Sans"/>
                <a:cs typeface="Public Sans"/>
                <a:sym typeface="Public Sans"/>
              </a:rPr>
              <a:t>MTC’s Transit-Oriented Communities Policy</a:t>
            </a:r>
            <a:endParaRPr sz="1400" b="1" i="0" u="none" strike="noStrike" cap="none">
              <a:solidFill>
                <a:schemeClr val="dk1"/>
              </a:solidFill>
              <a:latin typeface="Public Sans"/>
              <a:ea typeface="Public Sans"/>
              <a:cs typeface="Public Sans"/>
              <a:sym typeface="Public Sans"/>
            </a:endParaRPr>
          </a:p>
        </p:txBody>
      </p:sp>
      <p:sp>
        <p:nvSpPr>
          <p:cNvPr id="418" name="Google Shape;418;g11f926a37dd_1_9"/>
          <p:cNvSpPr/>
          <p:nvPr/>
        </p:nvSpPr>
        <p:spPr>
          <a:xfrm>
            <a:off x="7894375" y="3815327"/>
            <a:ext cx="1107000" cy="546000"/>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9" name="Google Shape;419;g11f926a37dd_1_9"/>
          <p:cNvSpPr/>
          <p:nvPr/>
        </p:nvSpPr>
        <p:spPr>
          <a:xfrm>
            <a:off x="-46050" y="1142475"/>
            <a:ext cx="1841700" cy="6492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Lato"/>
              <a:buNone/>
            </a:pPr>
            <a:r>
              <a:rPr lang="en-US" sz="1300" b="1" i="0" u="none" strike="noStrike" cap="none">
                <a:solidFill>
                  <a:schemeClr val="accent3"/>
                </a:solidFill>
                <a:latin typeface="Public Sans"/>
                <a:ea typeface="Public Sans"/>
                <a:cs typeface="Public Sans"/>
                <a:sym typeface="Public Sans"/>
              </a:rPr>
              <a:t>IMPLEMENTATION RESOURCES</a:t>
            </a:r>
            <a:endParaRPr sz="1300" b="0" i="0" u="none" strike="noStrike" cap="none">
              <a:solidFill>
                <a:schemeClr val="accent3"/>
              </a:solidFill>
              <a:latin typeface="Public Sans"/>
              <a:ea typeface="Public Sans"/>
              <a:cs typeface="Public Sans"/>
              <a:sym typeface="Public Sans"/>
            </a:endParaRPr>
          </a:p>
        </p:txBody>
      </p:sp>
      <p:sp>
        <p:nvSpPr>
          <p:cNvPr id="420" name="Google Shape;420;g11f926a37dd_1_9"/>
          <p:cNvSpPr/>
          <p:nvPr/>
        </p:nvSpPr>
        <p:spPr>
          <a:xfrm>
            <a:off x="1180027" y="1963775"/>
            <a:ext cx="2786100" cy="2385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lt1"/>
                </a:solidFill>
                <a:latin typeface="Public Sans Medium"/>
                <a:ea typeface="Public Sans Medium"/>
                <a:cs typeface="Public Sans Medium"/>
                <a:sym typeface="Public Sans Medium"/>
              </a:rPr>
              <a:t>REAP 1.0 Technical Assistance</a:t>
            </a:r>
            <a:endParaRPr dirty="0"/>
          </a:p>
        </p:txBody>
      </p:sp>
      <p:sp>
        <p:nvSpPr>
          <p:cNvPr id="421" name="Google Shape;421;g11f926a37dd_1_9"/>
          <p:cNvSpPr/>
          <p:nvPr/>
        </p:nvSpPr>
        <p:spPr>
          <a:xfrm>
            <a:off x="4828300" y="4643252"/>
            <a:ext cx="822600" cy="273600"/>
          </a:xfrm>
          <a:prstGeom prst="roundRect">
            <a:avLst>
              <a:gd name="adj" fmla="val 16667"/>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a:solidFill>
                  <a:schemeClr val="accent2"/>
                </a:solidFill>
                <a:latin typeface="Public Sans Medium"/>
                <a:ea typeface="Public Sans Medium"/>
                <a:cs typeface="Public Sans Medium"/>
                <a:sym typeface="Public Sans Medium"/>
              </a:rPr>
              <a:t>2023-2026</a:t>
            </a:r>
            <a:endParaRPr sz="1100">
              <a:solidFill>
                <a:schemeClr val="accent2"/>
              </a:solidFill>
            </a:endParaRPr>
          </a:p>
        </p:txBody>
      </p:sp>
      <p:sp>
        <p:nvSpPr>
          <p:cNvPr id="422" name="Google Shape;422;g11f926a37dd_1_9"/>
          <p:cNvSpPr/>
          <p:nvPr/>
        </p:nvSpPr>
        <p:spPr>
          <a:xfrm>
            <a:off x="5863325" y="4318302"/>
            <a:ext cx="2489100" cy="3117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Lato"/>
              <a:buNone/>
            </a:pPr>
            <a:r>
              <a:rPr lang="en-US" sz="1400" b="1" i="0" u="none" strike="noStrike" cap="none">
                <a:solidFill>
                  <a:schemeClr val="dk1"/>
                </a:solidFill>
                <a:latin typeface="Public Sans Medium"/>
                <a:ea typeface="Public Sans Medium"/>
                <a:cs typeface="Public Sans Medium"/>
                <a:sym typeface="Public Sans Medium"/>
              </a:rPr>
              <a:t>OBAG </a:t>
            </a:r>
            <a:r>
              <a:rPr lang="en-US" b="1">
                <a:solidFill>
                  <a:schemeClr val="dk1"/>
                </a:solidFill>
                <a:latin typeface="Public Sans Medium"/>
                <a:ea typeface="Public Sans Medium"/>
                <a:cs typeface="Public Sans Medium"/>
                <a:sym typeface="Public Sans Medium"/>
              </a:rPr>
              <a:t>4</a:t>
            </a:r>
            <a:endParaRPr sz="1400" b="1" i="0" u="none" strike="noStrike" cap="none">
              <a:solidFill>
                <a:schemeClr val="dk1"/>
              </a:solidFill>
              <a:latin typeface="Public Sans"/>
              <a:ea typeface="Public Sans"/>
              <a:cs typeface="Public Sans"/>
              <a:sym typeface="Public Sans"/>
            </a:endParaRPr>
          </a:p>
        </p:txBody>
      </p:sp>
      <p:sp>
        <p:nvSpPr>
          <p:cNvPr id="423" name="Google Shape;423;g11f926a37dd_1_9"/>
          <p:cNvSpPr/>
          <p:nvPr/>
        </p:nvSpPr>
        <p:spPr>
          <a:xfrm>
            <a:off x="6772775" y="4643252"/>
            <a:ext cx="822600" cy="273600"/>
          </a:xfrm>
          <a:prstGeom prst="roundRect">
            <a:avLst>
              <a:gd name="adj" fmla="val 16667"/>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a:solidFill>
                  <a:schemeClr val="accent2"/>
                </a:solidFill>
                <a:latin typeface="Public Sans Medium"/>
                <a:ea typeface="Public Sans Medium"/>
                <a:cs typeface="Public Sans Medium"/>
                <a:sym typeface="Public Sans Medium"/>
              </a:rPr>
              <a:t>2027-2030</a:t>
            </a:r>
            <a:endParaRPr sz="1100">
              <a:solidFill>
                <a:schemeClr val="accent2"/>
              </a:solidFill>
            </a:endParaRPr>
          </a:p>
        </p:txBody>
      </p:sp>
      <p:sp>
        <p:nvSpPr>
          <p:cNvPr id="424" name="Google Shape;424;g11f926a37dd_1_9"/>
          <p:cNvSpPr/>
          <p:nvPr/>
        </p:nvSpPr>
        <p:spPr>
          <a:xfrm>
            <a:off x="1943475" y="3900202"/>
            <a:ext cx="822600" cy="273600"/>
          </a:xfrm>
          <a:prstGeom prst="roundRect">
            <a:avLst>
              <a:gd name="adj" fmla="val 16667"/>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a:solidFill>
                  <a:schemeClr val="accent2"/>
                </a:solidFill>
                <a:latin typeface="Public Sans Medium"/>
                <a:ea typeface="Public Sans Medium"/>
                <a:cs typeface="Public Sans Medium"/>
                <a:sym typeface="Public Sans Medium"/>
              </a:rPr>
              <a:t>Summer 2022</a:t>
            </a:r>
            <a:endParaRPr sz="1100">
              <a:solidFill>
                <a:schemeClr val="accent2"/>
              </a:solidFill>
            </a:endParaRPr>
          </a:p>
        </p:txBody>
      </p:sp>
      <p:sp>
        <p:nvSpPr>
          <p:cNvPr id="425" name="Google Shape;425;g11f926a37dd_1_9"/>
          <p:cNvSpPr/>
          <p:nvPr/>
        </p:nvSpPr>
        <p:spPr>
          <a:xfrm>
            <a:off x="5182000" y="1869400"/>
            <a:ext cx="822600" cy="273600"/>
          </a:xfrm>
          <a:prstGeom prst="roundRect">
            <a:avLst>
              <a:gd name="adj" fmla="val 16667"/>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a:solidFill>
                  <a:schemeClr val="accent2"/>
                </a:solidFill>
                <a:latin typeface="Public Sans Medium"/>
                <a:ea typeface="Public Sans Medium"/>
                <a:cs typeface="Public Sans Medium"/>
                <a:sym typeface="Public Sans Medium"/>
              </a:rPr>
              <a:t>2022-2026</a:t>
            </a:r>
            <a:endParaRPr sz="1100">
              <a:solidFill>
                <a:schemeClr val="accent2"/>
              </a:solidFill>
            </a:endParaRPr>
          </a:p>
        </p:txBody>
      </p:sp>
      <p:sp>
        <p:nvSpPr>
          <p:cNvPr id="426" name="Google Shape;426;g11f926a37dd_1_9"/>
          <p:cNvSpPr/>
          <p:nvPr/>
        </p:nvSpPr>
        <p:spPr>
          <a:xfrm>
            <a:off x="3595525" y="2631577"/>
            <a:ext cx="822600" cy="273600"/>
          </a:xfrm>
          <a:prstGeom prst="roundRect">
            <a:avLst>
              <a:gd name="adj" fmla="val 16667"/>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dirty="0">
                <a:solidFill>
                  <a:schemeClr val="accent2"/>
                </a:solidFill>
                <a:latin typeface="Public Sans Medium"/>
                <a:ea typeface="Public Sans Medium"/>
                <a:cs typeface="Public Sans Medium"/>
                <a:sym typeface="Public Sans Medium"/>
              </a:rPr>
              <a:t>2023</a:t>
            </a:r>
            <a:endParaRPr sz="1100" dirty="0">
              <a:solidFill>
                <a:schemeClr val="accent2"/>
              </a:solidFill>
            </a:endParaRPr>
          </a:p>
        </p:txBody>
      </p:sp>
      <p:sp>
        <p:nvSpPr>
          <p:cNvPr id="32" name="Google Shape;420;g11f926a37dd_1_9">
            <a:extLst>
              <a:ext uri="{FF2B5EF4-FFF2-40B4-BE49-F238E27FC236}">
                <a16:creationId xmlns:a16="http://schemas.microsoft.com/office/drawing/2014/main" id="{9921E52E-BCCF-4B53-8C44-B6FAD117141A}"/>
              </a:ext>
            </a:extLst>
          </p:cNvPr>
          <p:cNvSpPr/>
          <p:nvPr/>
        </p:nvSpPr>
        <p:spPr>
          <a:xfrm>
            <a:off x="3113200" y="2279400"/>
            <a:ext cx="2293687" cy="238500"/>
          </a:xfrm>
          <a:prstGeom prst="roundRect">
            <a:avLst>
              <a:gd name="adj" fmla="val 16667"/>
            </a:avLst>
          </a:prstGeom>
          <a:solidFill>
            <a:schemeClr val="accent3"/>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lt1"/>
                </a:solidFill>
                <a:latin typeface="Public Sans Medium"/>
                <a:ea typeface="Public Sans Medium"/>
                <a:cs typeface="Public Sans Medium"/>
                <a:sym typeface="Public Sans Medium"/>
              </a:rPr>
              <a:t>PDA Planning Grants</a:t>
            </a:r>
            <a:endParaRPr dirty="0"/>
          </a:p>
        </p:txBody>
      </p:sp>
      <p:sp>
        <p:nvSpPr>
          <p:cNvPr id="33" name="Google Shape;411;g11f926a37dd_1_9">
            <a:extLst>
              <a:ext uri="{FF2B5EF4-FFF2-40B4-BE49-F238E27FC236}">
                <a16:creationId xmlns:a16="http://schemas.microsoft.com/office/drawing/2014/main" id="{DA8D802D-B1AE-46EE-84AE-0EF2F3DD6071}"/>
              </a:ext>
            </a:extLst>
          </p:cNvPr>
          <p:cNvSpPr/>
          <p:nvPr/>
        </p:nvSpPr>
        <p:spPr>
          <a:xfrm>
            <a:off x="5177875" y="2162346"/>
            <a:ext cx="1107000" cy="476700"/>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56961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D07A-A65C-4A13-B29E-1699E882A60C}"/>
              </a:ext>
            </a:extLst>
          </p:cNvPr>
          <p:cNvSpPr>
            <a:spLocks noGrp="1"/>
          </p:cNvSpPr>
          <p:nvPr>
            <p:ph type="title"/>
          </p:nvPr>
        </p:nvSpPr>
        <p:spPr>
          <a:xfrm>
            <a:off x="358675" y="468882"/>
            <a:ext cx="8271272" cy="311624"/>
          </a:xfrm>
        </p:spPr>
        <p:txBody>
          <a:bodyPr/>
          <a:lstStyle/>
          <a:p>
            <a:r>
              <a:rPr lang="en-US" dirty="0"/>
              <a:t>2023-2031 RHNA Allocations, by County</a:t>
            </a:r>
          </a:p>
        </p:txBody>
      </p:sp>
      <p:sp>
        <p:nvSpPr>
          <p:cNvPr id="45" name="Slide Number Placeholder 44">
            <a:extLst>
              <a:ext uri="{FF2B5EF4-FFF2-40B4-BE49-F238E27FC236}">
                <a16:creationId xmlns:a16="http://schemas.microsoft.com/office/drawing/2014/main" id="{3DA2503D-E1FB-4A03-BC0D-6FA2BE08EE14}"/>
              </a:ext>
            </a:extLst>
          </p:cNvPr>
          <p:cNvSpPr>
            <a:spLocks noGrp="1"/>
          </p:cNvSpPr>
          <p:nvPr>
            <p:ph type="sldNum" sz="quarter" idx="12"/>
          </p:nvPr>
        </p:nvSpPr>
        <p:spPr/>
        <p:txBody>
          <a:bodyPr/>
          <a:lstStyle/>
          <a:p>
            <a:fld id="{986BD3BC-ECEA-4736-8442-17C48683CD7A}" type="slidenum">
              <a:rPr lang="en-US" smtClean="0"/>
              <a:t>2</a:t>
            </a:fld>
            <a:endParaRPr lang="en-US"/>
          </a:p>
        </p:txBody>
      </p:sp>
      <p:sp>
        <p:nvSpPr>
          <p:cNvPr id="48" name="TextBox 47">
            <a:extLst>
              <a:ext uri="{FF2B5EF4-FFF2-40B4-BE49-F238E27FC236}">
                <a16:creationId xmlns:a16="http://schemas.microsoft.com/office/drawing/2014/main" id="{2619A5CF-4C77-4C91-A455-D2235235E134}"/>
              </a:ext>
            </a:extLst>
          </p:cNvPr>
          <p:cNvSpPr txBox="1"/>
          <p:nvPr/>
        </p:nvSpPr>
        <p:spPr>
          <a:xfrm>
            <a:off x="388894" y="223625"/>
            <a:ext cx="4273161" cy="157375"/>
          </a:xfrm>
          <a:prstGeom prst="rect">
            <a:avLst/>
          </a:prstGeom>
          <a:noFill/>
        </p:spPr>
        <p:txBody>
          <a:bodyPr wrap="square" lIns="0" tIns="0" rIns="0" bIns="0" rtlCol="0" anchor="b" anchorCtr="0">
            <a:noAutofit/>
          </a:bodyPr>
          <a:lstStyle/>
          <a:p>
            <a:r>
              <a:rPr lang="en-US" sz="1050" cap="all" spc="15" dirty="0">
                <a:solidFill>
                  <a:schemeClr val="bg1">
                    <a:lumMod val="50000"/>
                  </a:schemeClr>
                </a:solidFill>
              </a:rPr>
              <a:t>Unprecedented housing goals across the region</a:t>
            </a:r>
          </a:p>
        </p:txBody>
      </p:sp>
      <p:graphicFrame>
        <p:nvGraphicFramePr>
          <p:cNvPr id="36" name="Table 35">
            <a:extLst>
              <a:ext uri="{FF2B5EF4-FFF2-40B4-BE49-F238E27FC236}">
                <a16:creationId xmlns:a16="http://schemas.microsoft.com/office/drawing/2014/main" id="{3A83082A-F923-44EA-A5FA-41673493BABA}"/>
              </a:ext>
            </a:extLst>
          </p:cNvPr>
          <p:cNvGraphicFramePr>
            <a:graphicFrameLocks noGrp="1"/>
          </p:cNvGraphicFramePr>
          <p:nvPr>
            <p:extLst>
              <p:ext uri="{D42A27DB-BD31-4B8C-83A1-F6EECF244321}">
                <p14:modId xmlns:p14="http://schemas.microsoft.com/office/powerpoint/2010/main" val="76243822"/>
              </p:ext>
            </p:extLst>
          </p:nvPr>
        </p:nvGraphicFramePr>
        <p:xfrm>
          <a:off x="1139371" y="1357086"/>
          <a:ext cx="7090228" cy="3030855"/>
        </p:xfrm>
        <a:graphic>
          <a:graphicData uri="http://schemas.openxmlformats.org/drawingml/2006/table">
            <a:tbl>
              <a:tblPr>
                <a:tableStyleId>{C18F4B42-EEC3-426C-B0BF-6FFC98CCA619}</a:tableStyleId>
              </a:tblPr>
              <a:tblGrid>
                <a:gridCol w="1407886">
                  <a:extLst>
                    <a:ext uri="{9D8B030D-6E8A-4147-A177-3AD203B41FA5}">
                      <a16:colId xmlns:a16="http://schemas.microsoft.com/office/drawing/2014/main" val="1045944464"/>
                    </a:ext>
                  </a:extLst>
                </a:gridCol>
                <a:gridCol w="1857829">
                  <a:extLst>
                    <a:ext uri="{9D8B030D-6E8A-4147-A177-3AD203B41FA5}">
                      <a16:colId xmlns:a16="http://schemas.microsoft.com/office/drawing/2014/main" val="1254215998"/>
                    </a:ext>
                  </a:extLst>
                </a:gridCol>
                <a:gridCol w="1973943">
                  <a:extLst>
                    <a:ext uri="{9D8B030D-6E8A-4147-A177-3AD203B41FA5}">
                      <a16:colId xmlns:a16="http://schemas.microsoft.com/office/drawing/2014/main" val="2266755353"/>
                    </a:ext>
                  </a:extLst>
                </a:gridCol>
                <a:gridCol w="1850570">
                  <a:extLst>
                    <a:ext uri="{9D8B030D-6E8A-4147-A177-3AD203B41FA5}">
                      <a16:colId xmlns:a16="http://schemas.microsoft.com/office/drawing/2014/main" val="144029766"/>
                    </a:ext>
                  </a:extLst>
                </a:gridCol>
              </a:tblGrid>
              <a:tr h="431782">
                <a:tc>
                  <a:txBody>
                    <a:bodyPr/>
                    <a:lstStyle/>
                    <a:p>
                      <a:pPr algn="ctr" fontAlgn="b"/>
                      <a:r>
                        <a:rPr lang="en-US" sz="1600" b="1" u="none" strike="noStrike" dirty="0">
                          <a:solidFill>
                            <a:schemeClr val="bg1"/>
                          </a:solidFill>
                          <a:effectLst/>
                          <a:latin typeface="+mn-lt"/>
                        </a:rPr>
                        <a:t>County</a:t>
                      </a:r>
                      <a:endParaRPr lang="en-US" sz="1600" b="1" i="0" u="none" strike="noStrike" dirty="0">
                        <a:solidFill>
                          <a:schemeClr val="bg1"/>
                        </a:solidFill>
                        <a:effectLst/>
                        <a:latin typeface="+mn-lt"/>
                      </a:endParaRPr>
                    </a:p>
                  </a:txBody>
                  <a:tcPr marL="9525" marR="9525" marT="9525" marB="0" anchor="ctr">
                    <a:solidFill>
                      <a:schemeClr val="accent5"/>
                    </a:solidFill>
                  </a:tcPr>
                </a:tc>
                <a:tc>
                  <a:txBody>
                    <a:bodyPr/>
                    <a:lstStyle/>
                    <a:p>
                      <a:pPr algn="ctr" fontAlgn="b"/>
                      <a:r>
                        <a:rPr lang="en-US" sz="1600" b="1" u="none" strike="noStrike" dirty="0">
                          <a:solidFill>
                            <a:schemeClr val="bg1"/>
                          </a:solidFill>
                          <a:effectLst/>
                          <a:latin typeface="+mn-lt"/>
                        </a:rPr>
                        <a:t>Very Low- &amp; Low-Income Homes</a:t>
                      </a:r>
                      <a:endParaRPr lang="en-US" sz="1600" b="1" i="0" u="none" strike="noStrike" dirty="0">
                        <a:solidFill>
                          <a:schemeClr val="bg1"/>
                        </a:solidFill>
                        <a:effectLst/>
                        <a:latin typeface="+mn-lt"/>
                      </a:endParaRPr>
                    </a:p>
                  </a:txBody>
                  <a:tcPr marL="9525" marR="9525" marT="9525" marB="0" anchor="ctr">
                    <a:solidFill>
                      <a:schemeClr val="accent5"/>
                    </a:solidFill>
                  </a:tcPr>
                </a:tc>
                <a:tc>
                  <a:txBody>
                    <a:bodyPr/>
                    <a:lstStyle/>
                    <a:p>
                      <a:pPr algn="ctr" fontAlgn="b"/>
                      <a:r>
                        <a:rPr lang="en-US" sz="1600" b="1" u="none" strike="noStrike" dirty="0">
                          <a:solidFill>
                            <a:schemeClr val="bg1"/>
                          </a:solidFill>
                          <a:effectLst/>
                          <a:latin typeface="+mn-lt"/>
                        </a:rPr>
                        <a:t>Moderate &amp; Above Moderate Homes</a:t>
                      </a:r>
                      <a:endParaRPr lang="en-US" sz="1600" b="1" i="0" u="none" strike="noStrike" dirty="0">
                        <a:solidFill>
                          <a:schemeClr val="bg1"/>
                        </a:solidFill>
                        <a:effectLst/>
                        <a:latin typeface="+mn-lt"/>
                      </a:endParaRPr>
                    </a:p>
                  </a:txBody>
                  <a:tcPr marL="9525" marR="9525" marT="9525" marB="0" anchor="ctr">
                    <a:solidFill>
                      <a:schemeClr val="accent5"/>
                    </a:solidFill>
                  </a:tcPr>
                </a:tc>
                <a:tc>
                  <a:txBody>
                    <a:bodyPr/>
                    <a:lstStyle/>
                    <a:p>
                      <a:pPr algn="ctr" fontAlgn="b"/>
                      <a:r>
                        <a:rPr lang="en-US" sz="1600" b="1" u="none" strike="noStrike" dirty="0">
                          <a:solidFill>
                            <a:schemeClr val="bg1"/>
                          </a:solidFill>
                          <a:effectLst/>
                          <a:latin typeface="+mn-lt"/>
                        </a:rPr>
                        <a:t>Total Homes</a:t>
                      </a:r>
                      <a:endParaRPr lang="en-US" sz="1600" b="1" i="0" u="none" strike="noStrike" dirty="0">
                        <a:solidFill>
                          <a:schemeClr val="bg1"/>
                        </a:solidFill>
                        <a:effectLst/>
                        <a:latin typeface="+mn-lt"/>
                      </a:endParaRPr>
                    </a:p>
                  </a:txBody>
                  <a:tcPr marL="9525" marR="9525" marT="9525" marB="0" anchor="ctr">
                    <a:solidFill>
                      <a:schemeClr val="accent5"/>
                    </a:solidFill>
                  </a:tcPr>
                </a:tc>
                <a:extLst>
                  <a:ext uri="{0D108BD9-81ED-4DB2-BD59-A6C34878D82A}">
                    <a16:rowId xmlns:a16="http://schemas.microsoft.com/office/drawing/2014/main" val="2237082230"/>
                  </a:ext>
                </a:extLst>
              </a:tr>
              <a:tr h="222433">
                <a:tc>
                  <a:txBody>
                    <a:bodyPr/>
                    <a:lstStyle/>
                    <a:p>
                      <a:pPr algn="ctr" fontAlgn="b"/>
                      <a:r>
                        <a:rPr lang="en-US" sz="1600" u="none" strike="noStrike">
                          <a:effectLst/>
                          <a:latin typeface="+mn-lt"/>
                        </a:rPr>
                        <a:t>Alameda</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37,197 </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51,800 </a:t>
                      </a:r>
                      <a:endParaRPr lang="en-US" sz="1600" b="0" i="0" u="none" strike="noStrike" dirty="0">
                        <a:effectLst/>
                        <a:latin typeface="+mn-lt"/>
                      </a:endParaRPr>
                    </a:p>
                  </a:txBody>
                  <a:tcPr marL="9525" marR="9525" marT="9525" marB="0" anchor="b"/>
                </a:tc>
                <a:tc>
                  <a:txBody>
                    <a:bodyPr/>
                    <a:lstStyle/>
                    <a:p>
                      <a:pPr algn="ctr" fontAlgn="b"/>
                      <a:r>
                        <a:rPr lang="en-US" sz="1600" u="none" strike="noStrike">
                          <a:effectLst/>
                          <a:latin typeface="+mn-lt"/>
                        </a:rPr>
                        <a:t>               88,997 </a:t>
                      </a:r>
                      <a:endParaRPr lang="en-US" sz="1600" b="0" i="0" u="none" strike="noStrike">
                        <a:effectLst/>
                        <a:latin typeface="+mn-lt"/>
                      </a:endParaRPr>
                    </a:p>
                  </a:txBody>
                  <a:tcPr marL="9525" marR="9525" marT="9525" marB="0" anchor="b"/>
                </a:tc>
                <a:extLst>
                  <a:ext uri="{0D108BD9-81ED-4DB2-BD59-A6C34878D82A}">
                    <a16:rowId xmlns:a16="http://schemas.microsoft.com/office/drawing/2014/main" val="3386056511"/>
                  </a:ext>
                </a:extLst>
              </a:tr>
              <a:tr h="222433">
                <a:tc>
                  <a:txBody>
                    <a:bodyPr/>
                    <a:lstStyle/>
                    <a:p>
                      <a:pPr algn="ctr" fontAlgn="b"/>
                      <a:r>
                        <a:rPr lang="en-US" sz="1600" u="none" strike="noStrike">
                          <a:effectLst/>
                          <a:latin typeface="+mn-lt"/>
                        </a:rPr>
                        <a:t>Contra Costa</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21,031 </a:t>
                      </a:r>
                      <a:endParaRPr lang="en-US" sz="1600" b="0" i="0" u="none" strike="noStrike" dirty="0">
                        <a:effectLst/>
                        <a:latin typeface="+mn-lt"/>
                      </a:endParaRPr>
                    </a:p>
                  </a:txBody>
                  <a:tcPr marL="9525" marR="9525" marT="9525" marB="0" anchor="b"/>
                </a:tc>
                <a:tc>
                  <a:txBody>
                    <a:bodyPr/>
                    <a:lstStyle/>
                    <a:p>
                      <a:pPr algn="ctr" fontAlgn="b"/>
                      <a:r>
                        <a:rPr lang="en-US" sz="1600" u="none" strike="noStrike" dirty="0">
                          <a:effectLst/>
                          <a:latin typeface="+mn-lt"/>
                        </a:rPr>
                        <a:t>              28,012 </a:t>
                      </a:r>
                      <a:endParaRPr lang="en-US" sz="1600" b="0" i="0" u="none" strike="noStrike" dirty="0">
                        <a:effectLst/>
                        <a:latin typeface="+mn-lt"/>
                      </a:endParaRPr>
                    </a:p>
                  </a:txBody>
                  <a:tcPr marL="9525" marR="9525" marT="9525" marB="0" anchor="b"/>
                </a:tc>
                <a:tc>
                  <a:txBody>
                    <a:bodyPr/>
                    <a:lstStyle/>
                    <a:p>
                      <a:pPr algn="ctr" fontAlgn="b"/>
                      <a:r>
                        <a:rPr lang="en-US" sz="1600" u="none" strike="noStrike">
                          <a:effectLst/>
                          <a:latin typeface="+mn-lt"/>
                        </a:rPr>
                        <a:t>               49,043 </a:t>
                      </a:r>
                      <a:endParaRPr lang="en-US" sz="1600" b="0" i="0" u="none" strike="noStrike">
                        <a:effectLst/>
                        <a:latin typeface="+mn-lt"/>
                      </a:endParaRPr>
                    </a:p>
                  </a:txBody>
                  <a:tcPr marL="9525" marR="9525" marT="9525" marB="0" anchor="b"/>
                </a:tc>
                <a:extLst>
                  <a:ext uri="{0D108BD9-81ED-4DB2-BD59-A6C34878D82A}">
                    <a16:rowId xmlns:a16="http://schemas.microsoft.com/office/drawing/2014/main" val="2584200036"/>
                  </a:ext>
                </a:extLst>
              </a:tr>
              <a:tr h="222433">
                <a:tc>
                  <a:txBody>
                    <a:bodyPr/>
                    <a:lstStyle/>
                    <a:p>
                      <a:pPr algn="ctr" fontAlgn="b"/>
                      <a:r>
                        <a:rPr lang="en-US" sz="1600" u="none" strike="noStrike">
                          <a:effectLst/>
                          <a:latin typeface="+mn-lt"/>
                        </a:rPr>
                        <a:t>Marin</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6,571 </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7,834 </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14,405 </a:t>
                      </a:r>
                      <a:endParaRPr lang="en-US" sz="1600" b="0" i="0" u="none" strike="noStrike" dirty="0">
                        <a:effectLst/>
                        <a:latin typeface="+mn-lt"/>
                      </a:endParaRPr>
                    </a:p>
                  </a:txBody>
                  <a:tcPr marL="9525" marR="9525" marT="9525" marB="0" anchor="b"/>
                </a:tc>
                <a:extLst>
                  <a:ext uri="{0D108BD9-81ED-4DB2-BD59-A6C34878D82A}">
                    <a16:rowId xmlns:a16="http://schemas.microsoft.com/office/drawing/2014/main" val="1858566588"/>
                  </a:ext>
                </a:extLst>
              </a:tr>
              <a:tr h="222433">
                <a:tc>
                  <a:txBody>
                    <a:bodyPr/>
                    <a:lstStyle/>
                    <a:p>
                      <a:pPr algn="ctr" fontAlgn="b"/>
                      <a:r>
                        <a:rPr lang="en-US" sz="1600" u="none" strike="noStrike">
                          <a:effectLst/>
                          <a:latin typeface="+mn-lt"/>
                        </a:rPr>
                        <a:t>Napa</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1,796 </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2,048 </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3,844 </a:t>
                      </a:r>
                      <a:endParaRPr lang="en-US" sz="1600" b="0" i="0" u="none" strike="noStrike" dirty="0">
                        <a:effectLst/>
                        <a:latin typeface="+mn-lt"/>
                      </a:endParaRPr>
                    </a:p>
                  </a:txBody>
                  <a:tcPr marL="9525" marR="9525" marT="9525" marB="0" anchor="b"/>
                </a:tc>
                <a:extLst>
                  <a:ext uri="{0D108BD9-81ED-4DB2-BD59-A6C34878D82A}">
                    <a16:rowId xmlns:a16="http://schemas.microsoft.com/office/drawing/2014/main" val="1695516866"/>
                  </a:ext>
                </a:extLst>
              </a:tr>
              <a:tr h="222433">
                <a:tc>
                  <a:txBody>
                    <a:bodyPr/>
                    <a:lstStyle/>
                    <a:p>
                      <a:pPr algn="ctr" fontAlgn="b"/>
                      <a:r>
                        <a:rPr lang="en-US" sz="1600" u="none" strike="noStrike">
                          <a:effectLst/>
                          <a:latin typeface="+mn-lt"/>
                        </a:rPr>
                        <a:t>San Francisco</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32,881 </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49,188 </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82,069 </a:t>
                      </a:r>
                      <a:endParaRPr lang="en-US" sz="1600" b="0" i="0" u="none" strike="noStrike" dirty="0">
                        <a:effectLst/>
                        <a:latin typeface="+mn-lt"/>
                      </a:endParaRPr>
                    </a:p>
                  </a:txBody>
                  <a:tcPr marL="9525" marR="9525" marT="9525" marB="0" anchor="b"/>
                </a:tc>
                <a:extLst>
                  <a:ext uri="{0D108BD9-81ED-4DB2-BD59-A6C34878D82A}">
                    <a16:rowId xmlns:a16="http://schemas.microsoft.com/office/drawing/2014/main" val="2350848630"/>
                  </a:ext>
                </a:extLst>
              </a:tr>
              <a:tr h="222433">
                <a:tc>
                  <a:txBody>
                    <a:bodyPr/>
                    <a:lstStyle/>
                    <a:p>
                      <a:pPr algn="ctr" fontAlgn="b"/>
                      <a:r>
                        <a:rPr lang="en-US" sz="1600" u="none" strike="noStrike">
                          <a:effectLst/>
                          <a:latin typeface="+mn-lt"/>
                        </a:rPr>
                        <a:t>San Mateo</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19,219 </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28,468 </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47,687 </a:t>
                      </a:r>
                      <a:endParaRPr lang="en-US" sz="1600" b="0" i="0" u="none" strike="noStrike" dirty="0">
                        <a:effectLst/>
                        <a:latin typeface="+mn-lt"/>
                      </a:endParaRPr>
                    </a:p>
                  </a:txBody>
                  <a:tcPr marL="9525" marR="9525" marT="9525" marB="0" anchor="b"/>
                </a:tc>
                <a:extLst>
                  <a:ext uri="{0D108BD9-81ED-4DB2-BD59-A6C34878D82A}">
                    <a16:rowId xmlns:a16="http://schemas.microsoft.com/office/drawing/2014/main" val="4134097136"/>
                  </a:ext>
                </a:extLst>
              </a:tr>
              <a:tr h="222433">
                <a:tc>
                  <a:txBody>
                    <a:bodyPr/>
                    <a:lstStyle/>
                    <a:p>
                      <a:pPr algn="ctr" fontAlgn="b"/>
                      <a:r>
                        <a:rPr lang="en-US" sz="1600" u="none" strike="noStrike">
                          <a:effectLst/>
                          <a:latin typeface="+mn-lt"/>
                        </a:rPr>
                        <a:t>Santa Clara</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50,923 </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78,654 </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129,577 </a:t>
                      </a:r>
                      <a:endParaRPr lang="en-US" sz="1600" b="0" i="0" u="none" strike="noStrike" dirty="0">
                        <a:effectLst/>
                        <a:latin typeface="+mn-lt"/>
                      </a:endParaRPr>
                    </a:p>
                  </a:txBody>
                  <a:tcPr marL="9525" marR="9525" marT="9525" marB="0" anchor="b"/>
                </a:tc>
                <a:extLst>
                  <a:ext uri="{0D108BD9-81ED-4DB2-BD59-A6C34878D82A}">
                    <a16:rowId xmlns:a16="http://schemas.microsoft.com/office/drawing/2014/main" val="4017452534"/>
                  </a:ext>
                </a:extLst>
              </a:tr>
              <a:tr h="222433">
                <a:tc>
                  <a:txBody>
                    <a:bodyPr/>
                    <a:lstStyle/>
                    <a:p>
                      <a:pPr algn="ctr" fontAlgn="b"/>
                      <a:r>
                        <a:rPr lang="en-US" sz="1600" u="none" strike="noStrike">
                          <a:effectLst/>
                          <a:latin typeface="+mn-lt"/>
                        </a:rPr>
                        <a:t>Solano</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4,415 </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6,577 </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10,992 </a:t>
                      </a:r>
                      <a:endParaRPr lang="en-US" sz="1600" b="0" i="0" u="none" strike="noStrike" dirty="0">
                        <a:effectLst/>
                        <a:latin typeface="+mn-lt"/>
                      </a:endParaRPr>
                    </a:p>
                  </a:txBody>
                  <a:tcPr marL="9525" marR="9525" marT="9525" marB="0" anchor="b"/>
                </a:tc>
                <a:extLst>
                  <a:ext uri="{0D108BD9-81ED-4DB2-BD59-A6C34878D82A}">
                    <a16:rowId xmlns:a16="http://schemas.microsoft.com/office/drawing/2014/main" val="4103475384"/>
                  </a:ext>
                </a:extLst>
              </a:tr>
              <a:tr h="222433">
                <a:tc>
                  <a:txBody>
                    <a:bodyPr/>
                    <a:lstStyle/>
                    <a:p>
                      <a:pPr algn="ctr" fontAlgn="b"/>
                      <a:r>
                        <a:rPr lang="en-US" sz="1600" u="none" strike="noStrike">
                          <a:effectLst/>
                          <a:latin typeface="+mn-lt"/>
                        </a:rPr>
                        <a:t>Sonoma</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6,301 </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                8,261 </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               14,562 </a:t>
                      </a:r>
                      <a:endParaRPr lang="en-US" sz="1600" b="0" i="0" u="none" strike="noStrike" dirty="0">
                        <a:effectLst/>
                        <a:latin typeface="+mn-lt"/>
                      </a:endParaRPr>
                    </a:p>
                  </a:txBody>
                  <a:tcPr marL="9525" marR="9525" marT="9525" marB="0" anchor="b"/>
                </a:tc>
                <a:extLst>
                  <a:ext uri="{0D108BD9-81ED-4DB2-BD59-A6C34878D82A}">
                    <a16:rowId xmlns:a16="http://schemas.microsoft.com/office/drawing/2014/main" val="3330716723"/>
                  </a:ext>
                </a:extLst>
              </a:tr>
              <a:tr h="222433">
                <a:tc>
                  <a:txBody>
                    <a:bodyPr/>
                    <a:lstStyle/>
                    <a:p>
                      <a:pPr algn="ctr" fontAlgn="b"/>
                      <a:r>
                        <a:rPr lang="en-US" sz="1600" b="1" i="0" u="none" strike="noStrike" dirty="0">
                          <a:effectLst/>
                          <a:latin typeface="+mn-lt"/>
                        </a:rPr>
                        <a:t>Total</a:t>
                      </a:r>
                    </a:p>
                  </a:txBody>
                  <a:tcPr marL="9525" marR="9525" marT="9525" marB="0" anchor="b"/>
                </a:tc>
                <a:tc>
                  <a:txBody>
                    <a:bodyPr/>
                    <a:lstStyle/>
                    <a:p>
                      <a:pPr algn="ctr" fontAlgn="b"/>
                      <a:r>
                        <a:rPr lang="en-US" sz="1600" b="1" u="none" strike="noStrike" dirty="0">
                          <a:effectLst/>
                          <a:latin typeface="+mn-lt"/>
                        </a:rPr>
                        <a:t>            180,334 </a:t>
                      </a:r>
                      <a:endParaRPr lang="en-US" sz="1600" b="1" i="0" u="none" strike="noStrike" dirty="0">
                        <a:effectLst/>
                        <a:latin typeface="+mn-lt"/>
                      </a:endParaRPr>
                    </a:p>
                  </a:txBody>
                  <a:tcPr marL="9525" marR="9525" marT="9525" marB="0" anchor="b"/>
                </a:tc>
                <a:tc>
                  <a:txBody>
                    <a:bodyPr/>
                    <a:lstStyle/>
                    <a:p>
                      <a:pPr algn="ctr" fontAlgn="b"/>
                      <a:r>
                        <a:rPr lang="en-US" sz="1600" b="1" u="none" strike="noStrike" dirty="0">
                          <a:effectLst/>
                          <a:latin typeface="+mn-lt"/>
                        </a:rPr>
                        <a:t>            260,842 </a:t>
                      </a:r>
                      <a:endParaRPr lang="en-US" sz="1600" b="1" i="0" u="none" strike="noStrike" dirty="0">
                        <a:effectLst/>
                        <a:latin typeface="+mn-lt"/>
                      </a:endParaRPr>
                    </a:p>
                  </a:txBody>
                  <a:tcPr marL="9525" marR="9525" marT="9525" marB="0" anchor="b"/>
                </a:tc>
                <a:tc>
                  <a:txBody>
                    <a:bodyPr/>
                    <a:lstStyle/>
                    <a:p>
                      <a:pPr algn="ctr" fontAlgn="b"/>
                      <a:r>
                        <a:rPr lang="en-US" sz="1600" b="1" u="none" strike="noStrike" dirty="0">
                          <a:effectLst/>
                          <a:latin typeface="+mn-lt"/>
                        </a:rPr>
                        <a:t>              441,176 </a:t>
                      </a:r>
                      <a:endParaRPr lang="en-US" sz="1600" b="1" i="0" u="none" strike="noStrike" dirty="0">
                        <a:effectLst/>
                        <a:latin typeface="+mn-lt"/>
                      </a:endParaRPr>
                    </a:p>
                  </a:txBody>
                  <a:tcPr marL="9525" marR="9525" marT="9525" marB="0" anchor="b"/>
                </a:tc>
                <a:extLst>
                  <a:ext uri="{0D108BD9-81ED-4DB2-BD59-A6C34878D82A}">
                    <a16:rowId xmlns:a16="http://schemas.microsoft.com/office/drawing/2014/main" val="1066060341"/>
                  </a:ext>
                </a:extLst>
              </a:tr>
            </a:tbl>
          </a:graphicData>
        </a:graphic>
      </p:graphicFrame>
    </p:spTree>
    <p:extLst>
      <p:ext uri="{BB962C8B-B14F-4D97-AF65-F5344CB8AC3E}">
        <p14:creationId xmlns:p14="http://schemas.microsoft.com/office/powerpoint/2010/main" val="249429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D07A-A65C-4A13-B29E-1699E882A60C}"/>
              </a:ext>
            </a:extLst>
          </p:cNvPr>
          <p:cNvSpPr>
            <a:spLocks noGrp="1"/>
          </p:cNvSpPr>
          <p:nvPr>
            <p:ph type="title"/>
          </p:nvPr>
        </p:nvSpPr>
        <p:spPr>
          <a:xfrm>
            <a:off x="358675" y="468882"/>
            <a:ext cx="8271272" cy="311624"/>
          </a:xfrm>
        </p:spPr>
        <p:txBody>
          <a:bodyPr/>
          <a:lstStyle/>
          <a:p>
            <a:r>
              <a:rPr lang="en-US" dirty="0"/>
              <a:t>RHNA Comparison, 2015-2013 verses 2023-2031</a:t>
            </a:r>
          </a:p>
        </p:txBody>
      </p:sp>
      <p:sp>
        <p:nvSpPr>
          <p:cNvPr id="45" name="Slide Number Placeholder 44">
            <a:extLst>
              <a:ext uri="{FF2B5EF4-FFF2-40B4-BE49-F238E27FC236}">
                <a16:creationId xmlns:a16="http://schemas.microsoft.com/office/drawing/2014/main" id="{3DA2503D-E1FB-4A03-BC0D-6FA2BE08EE14}"/>
              </a:ext>
            </a:extLst>
          </p:cNvPr>
          <p:cNvSpPr>
            <a:spLocks noGrp="1"/>
          </p:cNvSpPr>
          <p:nvPr>
            <p:ph type="sldNum" sz="quarter" idx="12"/>
          </p:nvPr>
        </p:nvSpPr>
        <p:spPr>
          <a:xfrm>
            <a:off x="7875270" y="5265264"/>
            <a:ext cx="102870" cy="92333"/>
          </a:xfrm>
        </p:spPr>
        <p:txBody>
          <a:bodyPr/>
          <a:lstStyle/>
          <a:p>
            <a:fld id="{986BD3BC-ECEA-4736-8442-17C48683CD7A}" type="slidenum">
              <a:rPr lang="en-US" smtClean="0"/>
              <a:t>3</a:t>
            </a:fld>
            <a:endParaRPr lang="en-US"/>
          </a:p>
        </p:txBody>
      </p:sp>
      <p:sp>
        <p:nvSpPr>
          <p:cNvPr id="48" name="TextBox 47">
            <a:extLst>
              <a:ext uri="{FF2B5EF4-FFF2-40B4-BE49-F238E27FC236}">
                <a16:creationId xmlns:a16="http://schemas.microsoft.com/office/drawing/2014/main" id="{2619A5CF-4C77-4C91-A455-D2235235E134}"/>
              </a:ext>
            </a:extLst>
          </p:cNvPr>
          <p:cNvSpPr txBox="1"/>
          <p:nvPr/>
        </p:nvSpPr>
        <p:spPr>
          <a:xfrm>
            <a:off x="388894" y="223625"/>
            <a:ext cx="4293911" cy="191911"/>
          </a:xfrm>
          <a:prstGeom prst="rect">
            <a:avLst/>
          </a:prstGeom>
          <a:noFill/>
        </p:spPr>
        <p:txBody>
          <a:bodyPr wrap="square" lIns="0" tIns="0" rIns="0" bIns="0" rtlCol="0" anchor="b" anchorCtr="0">
            <a:noAutofit/>
          </a:bodyPr>
          <a:lstStyle/>
          <a:p>
            <a:r>
              <a:rPr lang="en-US" sz="1050" cap="all" spc="15" dirty="0">
                <a:solidFill>
                  <a:schemeClr val="bg1">
                    <a:lumMod val="50000"/>
                  </a:schemeClr>
                </a:solidFill>
              </a:rPr>
              <a:t>Unprecedented Housing goals across the region</a:t>
            </a:r>
          </a:p>
        </p:txBody>
      </p:sp>
      <p:graphicFrame>
        <p:nvGraphicFramePr>
          <p:cNvPr id="6" name="Chart 5">
            <a:extLst>
              <a:ext uri="{FF2B5EF4-FFF2-40B4-BE49-F238E27FC236}">
                <a16:creationId xmlns:a16="http://schemas.microsoft.com/office/drawing/2014/main" id="{B9D3B27D-C687-4701-877B-AAD969F5DDEE}"/>
              </a:ext>
            </a:extLst>
          </p:cNvPr>
          <p:cNvGraphicFramePr>
            <a:graphicFrameLocks/>
          </p:cNvGraphicFramePr>
          <p:nvPr>
            <p:extLst>
              <p:ext uri="{D42A27DB-BD31-4B8C-83A1-F6EECF244321}">
                <p14:modId xmlns:p14="http://schemas.microsoft.com/office/powerpoint/2010/main" val="3734279740"/>
              </p:ext>
            </p:extLst>
          </p:nvPr>
        </p:nvGraphicFramePr>
        <p:xfrm>
          <a:off x="388894" y="702128"/>
          <a:ext cx="8241053" cy="444137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3112715-A5BC-45D2-877F-35DB4AA5B648}"/>
              </a:ext>
            </a:extLst>
          </p:cNvPr>
          <p:cNvSpPr txBox="1"/>
          <p:nvPr/>
        </p:nvSpPr>
        <p:spPr>
          <a:xfrm>
            <a:off x="1138221" y="3471597"/>
            <a:ext cx="618186" cy="253916"/>
          </a:xfrm>
          <a:prstGeom prst="rect">
            <a:avLst/>
          </a:prstGeom>
          <a:noFill/>
        </p:spPr>
        <p:txBody>
          <a:bodyPr wrap="square" rtlCol="0">
            <a:spAutoFit/>
          </a:bodyPr>
          <a:lstStyle/>
          <a:p>
            <a:r>
              <a:rPr lang="en-US" sz="1050" dirty="0">
                <a:solidFill>
                  <a:schemeClr val="tx1"/>
                </a:solidFill>
              </a:rPr>
              <a:t>+102%</a:t>
            </a:r>
          </a:p>
        </p:txBody>
      </p:sp>
      <p:sp>
        <p:nvSpPr>
          <p:cNvPr id="8" name="TextBox 7">
            <a:extLst>
              <a:ext uri="{FF2B5EF4-FFF2-40B4-BE49-F238E27FC236}">
                <a16:creationId xmlns:a16="http://schemas.microsoft.com/office/drawing/2014/main" id="{1F3C74E3-CC53-4807-8CAF-5F47C408E9EB}"/>
              </a:ext>
            </a:extLst>
          </p:cNvPr>
          <p:cNvSpPr txBox="1"/>
          <p:nvPr/>
        </p:nvSpPr>
        <p:spPr>
          <a:xfrm>
            <a:off x="1856943" y="3688661"/>
            <a:ext cx="618186" cy="253916"/>
          </a:xfrm>
          <a:prstGeom prst="rect">
            <a:avLst/>
          </a:prstGeom>
          <a:noFill/>
        </p:spPr>
        <p:txBody>
          <a:bodyPr wrap="square" rtlCol="0">
            <a:spAutoFit/>
          </a:bodyPr>
          <a:lstStyle/>
          <a:p>
            <a:r>
              <a:rPr lang="en-US" sz="1050" dirty="0">
                <a:solidFill>
                  <a:schemeClr val="tx1"/>
                </a:solidFill>
              </a:rPr>
              <a:t>+138%</a:t>
            </a:r>
          </a:p>
        </p:txBody>
      </p:sp>
      <p:sp>
        <p:nvSpPr>
          <p:cNvPr id="9" name="TextBox 8">
            <a:extLst>
              <a:ext uri="{FF2B5EF4-FFF2-40B4-BE49-F238E27FC236}">
                <a16:creationId xmlns:a16="http://schemas.microsoft.com/office/drawing/2014/main" id="{2D1D898A-2845-438D-8614-034130B5D939}"/>
              </a:ext>
            </a:extLst>
          </p:cNvPr>
          <p:cNvSpPr txBox="1"/>
          <p:nvPr/>
        </p:nvSpPr>
        <p:spPr>
          <a:xfrm>
            <a:off x="2618247" y="3910945"/>
            <a:ext cx="618186" cy="253916"/>
          </a:xfrm>
          <a:prstGeom prst="rect">
            <a:avLst/>
          </a:prstGeom>
          <a:noFill/>
        </p:spPr>
        <p:txBody>
          <a:bodyPr wrap="square" rtlCol="0">
            <a:spAutoFit/>
          </a:bodyPr>
          <a:lstStyle/>
          <a:p>
            <a:r>
              <a:rPr lang="en-US" sz="1050" dirty="0">
                <a:solidFill>
                  <a:schemeClr val="tx1"/>
                </a:solidFill>
              </a:rPr>
              <a:t>+527%</a:t>
            </a:r>
          </a:p>
        </p:txBody>
      </p:sp>
      <p:sp>
        <p:nvSpPr>
          <p:cNvPr id="10" name="TextBox 9">
            <a:extLst>
              <a:ext uri="{FF2B5EF4-FFF2-40B4-BE49-F238E27FC236}">
                <a16:creationId xmlns:a16="http://schemas.microsoft.com/office/drawing/2014/main" id="{80E7485B-DEB2-4A3A-AE4F-1AC5B4B02CF0}"/>
              </a:ext>
            </a:extLst>
          </p:cNvPr>
          <p:cNvSpPr txBox="1"/>
          <p:nvPr/>
        </p:nvSpPr>
        <p:spPr>
          <a:xfrm>
            <a:off x="3358280" y="3952679"/>
            <a:ext cx="618186" cy="253916"/>
          </a:xfrm>
          <a:prstGeom prst="rect">
            <a:avLst/>
          </a:prstGeom>
          <a:noFill/>
        </p:spPr>
        <p:txBody>
          <a:bodyPr wrap="square" rtlCol="0">
            <a:spAutoFit/>
          </a:bodyPr>
          <a:lstStyle/>
          <a:p>
            <a:r>
              <a:rPr lang="en-US" sz="1050" dirty="0">
                <a:solidFill>
                  <a:schemeClr val="tx1"/>
                </a:solidFill>
              </a:rPr>
              <a:t>+159%</a:t>
            </a:r>
          </a:p>
        </p:txBody>
      </p:sp>
      <p:sp>
        <p:nvSpPr>
          <p:cNvPr id="11" name="TextBox 10">
            <a:extLst>
              <a:ext uri="{FF2B5EF4-FFF2-40B4-BE49-F238E27FC236}">
                <a16:creationId xmlns:a16="http://schemas.microsoft.com/office/drawing/2014/main" id="{1F3C9740-D677-4012-913F-5C68944C9E7B}"/>
              </a:ext>
            </a:extLst>
          </p:cNvPr>
          <p:cNvSpPr txBox="1"/>
          <p:nvPr/>
        </p:nvSpPr>
        <p:spPr>
          <a:xfrm>
            <a:off x="4046706" y="3500339"/>
            <a:ext cx="618186" cy="253916"/>
          </a:xfrm>
          <a:prstGeom prst="rect">
            <a:avLst/>
          </a:prstGeom>
          <a:noFill/>
        </p:spPr>
        <p:txBody>
          <a:bodyPr wrap="square" rtlCol="0">
            <a:spAutoFit/>
          </a:bodyPr>
          <a:lstStyle/>
          <a:p>
            <a:r>
              <a:rPr lang="en-US" sz="1050" dirty="0">
                <a:solidFill>
                  <a:schemeClr val="tx1"/>
                </a:solidFill>
              </a:rPr>
              <a:t>+184%</a:t>
            </a:r>
          </a:p>
        </p:txBody>
      </p:sp>
      <p:sp>
        <p:nvSpPr>
          <p:cNvPr id="12" name="TextBox 11">
            <a:extLst>
              <a:ext uri="{FF2B5EF4-FFF2-40B4-BE49-F238E27FC236}">
                <a16:creationId xmlns:a16="http://schemas.microsoft.com/office/drawing/2014/main" id="{5CDDE92A-F60A-4AAF-8175-27C310ED9EED}"/>
              </a:ext>
            </a:extLst>
          </p:cNvPr>
          <p:cNvSpPr txBox="1"/>
          <p:nvPr/>
        </p:nvSpPr>
        <p:spPr>
          <a:xfrm>
            <a:off x="4788202" y="3725513"/>
            <a:ext cx="618186" cy="253916"/>
          </a:xfrm>
          <a:prstGeom prst="rect">
            <a:avLst/>
          </a:prstGeom>
          <a:noFill/>
        </p:spPr>
        <p:txBody>
          <a:bodyPr wrap="square" rtlCol="0">
            <a:spAutoFit/>
          </a:bodyPr>
          <a:lstStyle/>
          <a:p>
            <a:r>
              <a:rPr lang="en-US" sz="1050" dirty="0">
                <a:solidFill>
                  <a:schemeClr val="tx1"/>
                </a:solidFill>
              </a:rPr>
              <a:t>+190%</a:t>
            </a:r>
          </a:p>
        </p:txBody>
      </p:sp>
      <p:sp>
        <p:nvSpPr>
          <p:cNvPr id="13" name="TextBox 12">
            <a:extLst>
              <a:ext uri="{FF2B5EF4-FFF2-40B4-BE49-F238E27FC236}">
                <a16:creationId xmlns:a16="http://schemas.microsoft.com/office/drawing/2014/main" id="{92ED1B67-53E9-4F73-B0AC-E5957C728AF2}"/>
              </a:ext>
            </a:extLst>
          </p:cNvPr>
          <p:cNvSpPr txBox="1"/>
          <p:nvPr/>
        </p:nvSpPr>
        <p:spPr>
          <a:xfrm>
            <a:off x="5510173" y="3217681"/>
            <a:ext cx="618186" cy="253916"/>
          </a:xfrm>
          <a:prstGeom prst="rect">
            <a:avLst/>
          </a:prstGeom>
          <a:noFill/>
        </p:spPr>
        <p:txBody>
          <a:bodyPr wrap="square" rtlCol="0">
            <a:spAutoFit/>
          </a:bodyPr>
          <a:lstStyle/>
          <a:p>
            <a:r>
              <a:rPr lang="en-US" sz="1050" dirty="0">
                <a:solidFill>
                  <a:schemeClr val="tx1"/>
                </a:solidFill>
              </a:rPr>
              <a:t>+120%</a:t>
            </a:r>
          </a:p>
        </p:txBody>
      </p:sp>
      <p:sp>
        <p:nvSpPr>
          <p:cNvPr id="14" name="TextBox 13">
            <a:extLst>
              <a:ext uri="{FF2B5EF4-FFF2-40B4-BE49-F238E27FC236}">
                <a16:creationId xmlns:a16="http://schemas.microsoft.com/office/drawing/2014/main" id="{EE1447E2-6B18-4858-AA66-DC546488DE61}"/>
              </a:ext>
            </a:extLst>
          </p:cNvPr>
          <p:cNvSpPr txBox="1"/>
          <p:nvPr/>
        </p:nvSpPr>
        <p:spPr>
          <a:xfrm>
            <a:off x="6289828" y="3943112"/>
            <a:ext cx="618186" cy="253916"/>
          </a:xfrm>
          <a:prstGeom prst="rect">
            <a:avLst/>
          </a:prstGeom>
          <a:noFill/>
        </p:spPr>
        <p:txBody>
          <a:bodyPr wrap="square" rtlCol="0">
            <a:spAutoFit/>
          </a:bodyPr>
          <a:lstStyle/>
          <a:p>
            <a:r>
              <a:rPr lang="en-US" sz="1050" dirty="0">
                <a:solidFill>
                  <a:schemeClr val="tx1"/>
                </a:solidFill>
              </a:rPr>
              <a:t>+58%</a:t>
            </a:r>
          </a:p>
        </p:txBody>
      </p:sp>
      <p:sp>
        <p:nvSpPr>
          <p:cNvPr id="15" name="TextBox 14">
            <a:extLst>
              <a:ext uri="{FF2B5EF4-FFF2-40B4-BE49-F238E27FC236}">
                <a16:creationId xmlns:a16="http://schemas.microsoft.com/office/drawing/2014/main" id="{672E4A9F-D0BD-4DC2-945E-12D94180FF9A}"/>
              </a:ext>
            </a:extLst>
          </p:cNvPr>
          <p:cNvSpPr txBox="1"/>
          <p:nvPr/>
        </p:nvSpPr>
        <p:spPr>
          <a:xfrm>
            <a:off x="7029861" y="3910945"/>
            <a:ext cx="618186" cy="253916"/>
          </a:xfrm>
          <a:prstGeom prst="rect">
            <a:avLst/>
          </a:prstGeom>
          <a:noFill/>
        </p:spPr>
        <p:txBody>
          <a:bodyPr wrap="square" rtlCol="0">
            <a:spAutoFit/>
          </a:bodyPr>
          <a:lstStyle/>
          <a:p>
            <a:r>
              <a:rPr lang="en-US" sz="1050" dirty="0">
                <a:solidFill>
                  <a:schemeClr val="tx1"/>
                </a:solidFill>
              </a:rPr>
              <a:t>+72%</a:t>
            </a:r>
          </a:p>
        </p:txBody>
      </p:sp>
      <p:sp>
        <p:nvSpPr>
          <p:cNvPr id="16" name="TextBox 15">
            <a:extLst>
              <a:ext uri="{FF2B5EF4-FFF2-40B4-BE49-F238E27FC236}">
                <a16:creationId xmlns:a16="http://schemas.microsoft.com/office/drawing/2014/main" id="{28560F36-9738-40B0-9A5D-0E49F4B1ACCB}"/>
              </a:ext>
            </a:extLst>
          </p:cNvPr>
          <p:cNvSpPr txBox="1"/>
          <p:nvPr/>
        </p:nvSpPr>
        <p:spPr>
          <a:xfrm>
            <a:off x="7753442" y="1276256"/>
            <a:ext cx="618186" cy="253916"/>
          </a:xfrm>
          <a:prstGeom prst="rect">
            <a:avLst/>
          </a:prstGeom>
          <a:noFill/>
        </p:spPr>
        <p:txBody>
          <a:bodyPr wrap="square" rtlCol="0">
            <a:spAutoFit/>
          </a:bodyPr>
          <a:lstStyle/>
          <a:p>
            <a:r>
              <a:rPr lang="en-US" sz="1050" dirty="0">
                <a:solidFill>
                  <a:schemeClr val="tx1"/>
                </a:solidFill>
              </a:rPr>
              <a:t>+135%</a:t>
            </a:r>
          </a:p>
        </p:txBody>
      </p:sp>
      <p:sp>
        <p:nvSpPr>
          <p:cNvPr id="17" name="TextBox 16">
            <a:extLst>
              <a:ext uri="{FF2B5EF4-FFF2-40B4-BE49-F238E27FC236}">
                <a16:creationId xmlns:a16="http://schemas.microsoft.com/office/drawing/2014/main" id="{1C533E47-8392-47EA-BD8E-484719662CFC}"/>
              </a:ext>
            </a:extLst>
          </p:cNvPr>
          <p:cNvSpPr txBox="1"/>
          <p:nvPr/>
        </p:nvSpPr>
        <p:spPr>
          <a:xfrm>
            <a:off x="4295042" y="4674618"/>
            <a:ext cx="3043912" cy="253916"/>
          </a:xfrm>
          <a:prstGeom prst="rect">
            <a:avLst/>
          </a:prstGeom>
          <a:noFill/>
        </p:spPr>
        <p:txBody>
          <a:bodyPr wrap="square" rtlCol="0">
            <a:spAutoFit/>
          </a:bodyPr>
          <a:lstStyle/>
          <a:p>
            <a:r>
              <a:rPr lang="en-US" sz="1050" dirty="0">
                <a:solidFill>
                  <a:schemeClr val="tx1"/>
                </a:solidFill>
                <a:latin typeface="+mn-lt"/>
              </a:rPr>
              <a:t>+ Percent Increase between RHNA Cycles</a:t>
            </a:r>
          </a:p>
        </p:txBody>
      </p:sp>
    </p:spTree>
    <p:extLst>
      <p:ext uri="{BB962C8B-B14F-4D97-AF65-F5344CB8AC3E}">
        <p14:creationId xmlns:p14="http://schemas.microsoft.com/office/powerpoint/2010/main" val="175897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805C-B79E-46D4-8F50-E10C57D01E91}"/>
              </a:ext>
            </a:extLst>
          </p:cNvPr>
          <p:cNvSpPr>
            <a:spLocks noGrp="1"/>
          </p:cNvSpPr>
          <p:nvPr>
            <p:ph type="title"/>
          </p:nvPr>
        </p:nvSpPr>
        <p:spPr/>
        <p:txBody>
          <a:bodyPr/>
          <a:lstStyle/>
          <a:p>
            <a:r>
              <a:rPr lang="en-US" dirty="0"/>
              <a:t>Local Jurisdiction Appeals</a:t>
            </a:r>
          </a:p>
        </p:txBody>
      </p:sp>
      <p:sp>
        <p:nvSpPr>
          <p:cNvPr id="5" name="Slide Number Placeholder 4">
            <a:extLst>
              <a:ext uri="{FF2B5EF4-FFF2-40B4-BE49-F238E27FC236}">
                <a16:creationId xmlns:a16="http://schemas.microsoft.com/office/drawing/2014/main" id="{0DB276C4-1DA0-41C9-A74F-D9C326F9841B}"/>
              </a:ext>
            </a:extLst>
          </p:cNvPr>
          <p:cNvSpPr>
            <a:spLocks noGrp="1"/>
          </p:cNvSpPr>
          <p:nvPr>
            <p:ph type="sldNum" sz="quarter" idx="12"/>
          </p:nvPr>
        </p:nvSpPr>
        <p:spPr/>
        <p:txBody>
          <a:bodyPr/>
          <a:lstStyle/>
          <a:p>
            <a:fld id="{986BD3BC-ECEA-4736-8442-17C48683CD7A}" type="slidenum">
              <a:rPr lang="en-US" smtClean="0"/>
              <a:t>4</a:t>
            </a:fld>
            <a:endParaRPr lang="en-US"/>
          </a:p>
        </p:txBody>
      </p:sp>
      <p:sp>
        <p:nvSpPr>
          <p:cNvPr id="18" name="Text Placeholder 2">
            <a:extLst>
              <a:ext uri="{FF2B5EF4-FFF2-40B4-BE49-F238E27FC236}">
                <a16:creationId xmlns:a16="http://schemas.microsoft.com/office/drawing/2014/main" id="{00FB9F6C-9A99-4F52-96BF-04C73A7947BB}"/>
              </a:ext>
            </a:extLst>
          </p:cNvPr>
          <p:cNvSpPr txBox="1">
            <a:spLocks/>
          </p:cNvSpPr>
          <p:nvPr/>
        </p:nvSpPr>
        <p:spPr>
          <a:xfrm>
            <a:off x="450580" y="1484909"/>
            <a:ext cx="8271271" cy="3217524"/>
          </a:xfrm>
          <a:prstGeom prst="rect">
            <a:avLst/>
          </a:prstGeom>
        </p:spPr>
        <p:txBody>
          <a:bodyPr/>
          <a:lstStyle>
            <a:lvl1pPr marL="171450" indent="-171450" algn="l" defTabSz="685800" rtl="0" eaLnBrk="1" latinLnBrk="0" hangingPunct="1">
              <a:lnSpc>
                <a:spcPct val="90000"/>
              </a:lnSpc>
              <a:spcBef>
                <a:spcPts val="1350"/>
              </a:spcBef>
              <a:buFont typeface="Arial" panose="020B0604020202020204" pitchFamily="34" charset="0"/>
              <a:buChar char="•"/>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900"/>
              </a:spcBef>
              <a:buFont typeface="Arial" panose="020B0604020202020204" pitchFamily="34" charset="0"/>
              <a:buChar char="•"/>
              <a:defRPr sz="1050" kern="1200">
                <a:solidFill>
                  <a:srgbClr val="445C80"/>
                </a:solidFill>
                <a:latin typeface="+mn-lt"/>
                <a:ea typeface="+mn-ea"/>
                <a:cs typeface="+mn-cs"/>
              </a:defRPr>
            </a:lvl2pPr>
            <a:lvl3pPr marL="8572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3pPr>
            <a:lvl4pPr marL="12001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4pPr>
            <a:lvl5pPr marL="15430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Tx/>
            </a:pPr>
            <a:r>
              <a:rPr lang="en-US" sz="1600" dirty="0"/>
              <a:t>28 appeals were submitted by 27 jurisdictions (1 jurisdiction submitted 2 appeals)</a:t>
            </a:r>
          </a:p>
          <a:p>
            <a:pPr>
              <a:spcAft>
                <a:spcPts val="600"/>
              </a:spcAft>
              <a:buClrTx/>
            </a:pPr>
            <a:r>
              <a:rPr lang="en-US" sz="1600" dirty="0"/>
              <a:t>23 of the 27 jurisdictions that submitted appeals were considered “racially and economically exclusionary” via ABAG’s original metrics</a:t>
            </a:r>
          </a:p>
          <a:p>
            <a:pPr>
              <a:spcAft>
                <a:spcPts val="600"/>
              </a:spcAft>
              <a:buClrTx/>
            </a:pPr>
            <a:r>
              <a:rPr lang="en-US" sz="1600" dirty="0"/>
              <a:t>Appeals primarily cited local infrastructure constraints, fire hazards, access to jobs, developable land, previous RHNA performance (not permissible), and general disapproval of the methodology </a:t>
            </a:r>
          </a:p>
          <a:p>
            <a:pPr>
              <a:spcAft>
                <a:spcPts val="600"/>
              </a:spcAft>
              <a:buClrTx/>
            </a:pPr>
            <a:r>
              <a:rPr lang="en-US" sz="1600" dirty="0"/>
              <a:t>All appeals were denied except 1 appeal submitted by Contra Costa County, which was partially approved to account for an error in not reflecting a recent annexation by Pittsburg of land formerly in unincorporated Contra Costa County (412 homes adjusted)</a:t>
            </a:r>
          </a:p>
        </p:txBody>
      </p:sp>
      <p:sp>
        <p:nvSpPr>
          <p:cNvPr id="6" name="TextBox 5">
            <a:extLst>
              <a:ext uri="{FF2B5EF4-FFF2-40B4-BE49-F238E27FC236}">
                <a16:creationId xmlns:a16="http://schemas.microsoft.com/office/drawing/2014/main" id="{9CF8A142-F9D6-491A-AFBC-AF3F4CE504C4}"/>
              </a:ext>
            </a:extLst>
          </p:cNvPr>
          <p:cNvSpPr txBox="1"/>
          <p:nvPr/>
        </p:nvSpPr>
        <p:spPr>
          <a:xfrm>
            <a:off x="388894" y="223625"/>
            <a:ext cx="4293911" cy="191911"/>
          </a:xfrm>
          <a:prstGeom prst="rect">
            <a:avLst/>
          </a:prstGeom>
          <a:noFill/>
        </p:spPr>
        <p:txBody>
          <a:bodyPr wrap="square" lIns="0" tIns="0" rIns="0" bIns="0" rtlCol="0" anchor="b" anchorCtr="0">
            <a:noAutofit/>
          </a:bodyPr>
          <a:lstStyle/>
          <a:p>
            <a:r>
              <a:rPr lang="en-US" sz="1050" cap="all" spc="15" dirty="0">
                <a:solidFill>
                  <a:schemeClr val="bg1">
                    <a:lumMod val="50000"/>
                  </a:schemeClr>
                </a:solidFill>
              </a:rPr>
              <a:t>Unprecedented Housing goals across the region</a:t>
            </a:r>
          </a:p>
        </p:txBody>
      </p:sp>
    </p:spTree>
    <p:extLst>
      <p:ext uri="{BB962C8B-B14F-4D97-AF65-F5344CB8AC3E}">
        <p14:creationId xmlns:p14="http://schemas.microsoft.com/office/powerpoint/2010/main" val="67270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42BF0DF-1FBA-477F-8387-5304960EA3BC}"/>
              </a:ext>
            </a:extLst>
          </p:cNvPr>
          <p:cNvSpPr>
            <a:spLocks noGrp="1"/>
          </p:cNvSpPr>
          <p:nvPr>
            <p:ph type="title"/>
          </p:nvPr>
        </p:nvSpPr>
        <p:spPr>
          <a:xfrm>
            <a:off x="0" y="183113"/>
            <a:ext cx="9144000" cy="701325"/>
          </a:xfrm>
        </p:spPr>
        <p:txBody>
          <a:bodyPr/>
          <a:lstStyle/>
          <a:p>
            <a:r>
              <a:rPr lang="en-US" dirty="0"/>
              <a:t>IT TOOK A REGION!</a:t>
            </a:r>
          </a:p>
        </p:txBody>
      </p:sp>
      <p:sp>
        <p:nvSpPr>
          <p:cNvPr id="3" name="Slide Number Placeholder 2">
            <a:extLst>
              <a:ext uri="{FF2B5EF4-FFF2-40B4-BE49-F238E27FC236}">
                <a16:creationId xmlns:a16="http://schemas.microsoft.com/office/drawing/2014/main" id="{55562793-55B0-4F62-9F79-B914A3966B1C}"/>
              </a:ext>
            </a:extLst>
          </p:cNvPr>
          <p:cNvSpPr>
            <a:spLocks noGrp="1"/>
          </p:cNvSpPr>
          <p:nvPr>
            <p:ph type="sldNum" sz="quarter" idx="12"/>
          </p:nvPr>
        </p:nvSpPr>
        <p:spPr/>
        <p:txBody>
          <a:bodyPr/>
          <a:lstStyle/>
          <a:p>
            <a:fld id="{986BD3BC-ECEA-4736-8442-17C48683CD7A}" type="slidenum">
              <a:rPr lang="en-US" smtClean="0"/>
              <a:pPr/>
              <a:t>5</a:t>
            </a:fld>
            <a:endParaRPr lang="en-US"/>
          </a:p>
        </p:txBody>
      </p:sp>
      <p:pic>
        <p:nvPicPr>
          <p:cNvPr id="4" name="Picture 11">
            <a:extLst>
              <a:ext uri="{FF2B5EF4-FFF2-40B4-BE49-F238E27FC236}">
                <a16:creationId xmlns:a16="http://schemas.microsoft.com/office/drawing/2014/main" id="{876CECAF-8D3E-461D-9077-B6D84A216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627" y="1357786"/>
            <a:ext cx="678605" cy="1357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a:extLst>
              <a:ext uri="{FF2B5EF4-FFF2-40B4-BE49-F238E27FC236}">
                <a16:creationId xmlns:a16="http://schemas.microsoft.com/office/drawing/2014/main" id="{5D67E7FB-73DA-481C-8614-E126883D8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966" y="1050230"/>
            <a:ext cx="1375332" cy="123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a:extLst>
              <a:ext uri="{FF2B5EF4-FFF2-40B4-BE49-F238E27FC236}">
                <a16:creationId xmlns:a16="http://schemas.microsoft.com/office/drawing/2014/main" id="{98F99A31-5FB2-42EB-B69F-2AE9F35F3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789" y="1156981"/>
            <a:ext cx="2853513" cy="777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a:extLst>
              <a:ext uri="{FF2B5EF4-FFF2-40B4-BE49-F238E27FC236}">
                <a16:creationId xmlns:a16="http://schemas.microsoft.com/office/drawing/2014/main" id="{5E2CAF3B-0D97-43B1-9EA1-1B63CBD847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520" y="1173865"/>
            <a:ext cx="1590027" cy="6219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with low confidence">
            <a:extLst>
              <a:ext uri="{FF2B5EF4-FFF2-40B4-BE49-F238E27FC236}">
                <a16:creationId xmlns:a16="http://schemas.microsoft.com/office/drawing/2014/main" id="{AA70A7DE-4896-4614-A86A-211C07538F93}"/>
              </a:ext>
            </a:extLst>
          </p:cNvPr>
          <p:cNvPicPr>
            <a:picLocks noChangeAspect="1"/>
          </p:cNvPicPr>
          <p:nvPr/>
        </p:nvPicPr>
        <p:blipFill>
          <a:blip r:embed="rId7"/>
          <a:stretch>
            <a:fillRect/>
          </a:stretch>
        </p:blipFill>
        <p:spPr>
          <a:xfrm>
            <a:off x="270276" y="2450890"/>
            <a:ext cx="1446867" cy="563105"/>
          </a:xfrm>
          <a:prstGeom prst="rect">
            <a:avLst/>
          </a:prstGeom>
        </p:spPr>
      </p:pic>
      <p:pic>
        <p:nvPicPr>
          <p:cNvPr id="9" name="Picture 21">
            <a:extLst>
              <a:ext uri="{FF2B5EF4-FFF2-40B4-BE49-F238E27FC236}">
                <a16:creationId xmlns:a16="http://schemas.microsoft.com/office/drawing/2014/main" id="{0FF5A764-CE8E-4658-A0DB-4843E70E00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8723" y="2874765"/>
            <a:ext cx="2513887" cy="5503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26DDE5D4-B049-4EAB-96AE-617CD3C606BE}"/>
              </a:ext>
            </a:extLst>
          </p:cNvPr>
          <p:cNvPicPr>
            <a:picLocks noChangeAspect="1"/>
          </p:cNvPicPr>
          <p:nvPr/>
        </p:nvPicPr>
        <p:blipFill>
          <a:blip r:embed="rId9"/>
          <a:stretch>
            <a:fillRect/>
          </a:stretch>
        </p:blipFill>
        <p:spPr>
          <a:xfrm>
            <a:off x="3824941" y="3910133"/>
            <a:ext cx="2553406" cy="1032002"/>
          </a:xfrm>
          <a:prstGeom prst="rect">
            <a:avLst/>
          </a:prstGeom>
        </p:spPr>
      </p:pic>
      <p:pic>
        <p:nvPicPr>
          <p:cNvPr id="11" name="Picture 10" descr="Company name&#10;&#10;Description automatically generated with low confidence">
            <a:extLst>
              <a:ext uri="{FF2B5EF4-FFF2-40B4-BE49-F238E27FC236}">
                <a16:creationId xmlns:a16="http://schemas.microsoft.com/office/drawing/2014/main" id="{836BD414-34F0-4465-ABFF-22612A62C548}"/>
              </a:ext>
            </a:extLst>
          </p:cNvPr>
          <p:cNvPicPr>
            <a:picLocks noChangeAspect="1"/>
          </p:cNvPicPr>
          <p:nvPr/>
        </p:nvPicPr>
        <p:blipFill>
          <a:blip r:embed="rId10"/>
          <a:stretch>
            <a:fillRect/>
          </a:stretch>
        </p:blipFill>
        <p:spPr>
          <a:xfrm>
            <a:off x="225891" y="1065763"/>
            <a:ext cx="1605094" cy="1284075"/>
          </a:xfrm>
          <a:prstGeom prst="rect">
            <a:avLst/>
          </a:prstGeom>
        </p:spPr>
      </p:pic>
      <p:pic>
        <p:nvPicPr>
          <p:cNvPr id="12" name="Picture 27" descr="Home - Bay Area Council">
            <a:extLst>
              <a:ext uri="{FF2B5EF4-FFF2-40B4-BE49-F238E27FC236}">
                <a16:creationId xmlns:a16="http://schemas.microsoft.com/office/drawing/2014/main" id="{7A7FA5FC-1041-4F20-AC02-27A617C479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063" y="2050135"/>
            <a:ext cx="1825965" cy="900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9" descr="Cold Spring Harbor Laboratory to boost sharing of global scientific  research in collaboration with the Chan Zuckerberg Initiative - Cold Spring  Harbor Laboratory">
            <a:extLst>
              <a:ext uri="{FF2B5EF4-FFF2-40B4-BE49-F238E27FC236}">
                <a16:creationId xmlns:a16="http://schemas.microsoft.com/office/drawing/2014/main" id="{75C4079D-5092-4A84-925B-F2D8832E72B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8736" b="17817"/>
          <a:stretch/>
        </p:blipFill>
        <p:spPr bwMode="auto">
          <a:xfrm>
            <a:off x="4040965" y="3154286"/>
            <a:ext cx="1906094" cy="7558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3" descr="Bob Alvarado - Northern California Carpenters Regional Council">
            <a:extLst>
              <a:ext uri="{FF2B5EF4-FFF2-40B4-BE49-F238E27FC236}">
                <a16:creationId xmlns:a16="http://schemas.microsoft.com/office/drawing/2014/main" id="{24161B40-0EBA-435F-92D2-96DC0463571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7982" y="4160077"/>
            <a:ext cx="1968818" cy="5321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a:extLst>
              <a:ext uri="{FF2B5EF4-FFF2-40B4-BE49-F238E27FC236}">
                <a16:creationId xmlns:a16="http://schemas.microsoft.com/office/drawing/2014/main" id="{4263C76C-819D-4F5B-9E17-F1870FA440A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3234" y="2465735"/>
            <a:ext cx="102679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1">
            <a:extLst>
              <a:ext uri="{FF2B5EF4-FFF2-40B4-BE49-F238E27FC236}">
                <a16:creationId xmlns:a16="http://schemas.microsoft.com/office/drawing/2014/main" id="{6FFF5660-AF44-4948-A9AF-6B725592785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2043" y="2000430"/>
            <a:ext cx="1590027" cy="8204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ext, logo&#10;&#10;Description automatically generated">
            <a:extLst>
              <a:ext uri="{FF2B5EF4-FFF2-40B4-BE49-F238E27FC236}">
                <a16:creationId xmlns:a16="http://schemas.microsoft.com/office/drawing/2014/main" id="{B7411CB7-2CFF-4E38-A18A-65816F3B8F7D}"/>
              </a:ext>
            </a:extLst>
          </p:cNvPr>
          <p:cNvPicPr>
            <a:picLocks noChangeAspect="1"/>
          </p:cNvPicPr>
          <p:nvPr/>
        </p:nvPicPr>
        <p:blipFill>
          <a:blip r:embed="rId16"/>
          <a:stretch>
            <a:fillRect/>
          </a:stretch>
        </p:blipFill>
        <p:spPr>
          <a:xfrm>
            <a:off x="6404865" y="3517597"/>
            <a:ext cx="1811807" cy="487980"/>
          </a:xfrm>
          <a:prstGeom prst="rect">
            <a:avLst/>
          </a:prstGeom>
        </p:spPr>
      </p:pic>
      <p:pic>
        <p:nvPicPr>
          <p:cNvPr id="18" name="Picture 9">
            <a:extLst>
              <a:ext uri="{FF2B5EF4-FFF2-40B4-BE49-F238E27FC236}">
                <a16:creationId xmlns:a16="http://schemas.microsoft.com/office/drawing/2014/main" id="{5FFC0472-CB6C-4D91-8307-904F1F130DA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6616" y="3719358"/>
            <a:ext cx="183832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icon&#10;&#10;Description automatically generated">
            <a:extLst>
              <a:ext uri="{FF2B5EF4-FFF2-40B4-BE49-F238E27FC236}">
                <a16:creationId xmlns:a16="http://schemas.microsoft.com/office/drawing/2014/main" id="{A1EC8E79-E4DE-4F1E-BDEA-DBC5056E40AF}"/>
              </a:ext>
            </a:extLst>
          </p:cNvPr>
          <p:cNvPicPr>
            <a:picLocks noChangeAspect="1"/>
          </p:cNvPicPr>
          <p:nvPr/>
        </p:nvPicPr>
        <p:blipFill>
          <a:blip r:embed="rId18"/>
          <a:stretch>
            <a:fillRect/>
          </a:stretch>
        </p:blipFill>
        <p:spPr>
          <a:xfrm>
            <a:off x="216829" y="4314028"/>
            <a:ext cx="1553763" cy="538805"/>
          </a:xfrm>
          <a:prstGeom prst="rect">
            <a:avLst/>
          </a:prstGeom>
        </p:spPr>
      </p:pic>
      <p:pic>
        <p:nvPicPr>
          <p:cNvPr id="20" name="Picture 17">
            <a:extLst>
              <a:ext uri="{FF2B5EF4-FFF2-40B4-BE49-F238E27FC236}">
                <a16:creationId xmlns:a16="http://schemas.microsoft.com/office/drawing/2014/main" id="{4673D0FF-22CF-4C38-B292-AAB6D4FA238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400" y="3115047"/>
            <a:ext cx="1084792" cy="108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7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D07A-A65C-4A13-B29E-1699E882A60C}"/>
              </a:ext>
            </a:extLst>
          </p:cNvPr>
          <p:cNvSpPr>
            <a:spLocks noGrp="1"/>
          </p:cNvSpPr>
          <p:nvPr>
            <p:ph type="title"/>
          </p:nvPr>
        </p:nvSpPr>
        <p:spPr>
          <a:xfrm>
            <a:off x="358675" y="468882"/>
            <a:ext cx="8271272" cy="311624"/>
          </a:xfrm>
        </p:spPr>
        <p:txBody>
          <a:bodyPr/>
          <a:lstStyle/>
          <a:p>
            <a:r>
              <a:rPr lang="en-US" dirty="0"/>
              <a:t>Housing Element Update Timeline</a:t>
            </a:r>
          </a:p>
        </p:txBody>
      </p:sp>
      <p:sp>
        <p:nvSpPr>
          <p:cNvPr id="45" name="Slide Number Placeholder 44">
            <a:extLst>
              <a:ext uri="{FF2B5EF4-FFF2-40B4-BE49-F238E27FC236}">
                <a16:creationId xmlns:a16="http://schemas.microsoft.com/office/drawing/2014/main" id="{3DA2503D-E1FB-4A03-BC0D-6FA2BE08EE14}"/>
              </a:ext>
            </a:extLst>
          </p:cNvPr>
          <p:cNvSpPr>
            <a:spLocks noGrp="1"/>
          </p:cNvSpPr>
          <p:nvPr>
            <p:ph type="sldNum" sz="quarter" idx="12"/>
          </p:nvPr>
        </p:nvSpPr>
        <p:spPr/>
        <p:txBody>
          <a:bodyPr/>
          <a:lstStyle/>
          <a:p>
            <a:fld id="{986BD3BC-ECEA-4736-8442-17C48683CD7A}" type="slidenum">
              <a:rPr lang="en-US" smtClean="0"/>
              <a:t>6</a:t>
            </a:fld>
            <a:endParaRPr lang="en-US"/>
          </a:p>
        </p:txBody>
      </p:sp>
      <p:sp>
        <p:nvSpPr>
          <p:cNvPr id="48" name="TextBox 47">
            <a:extLst>
              <a:ext uri="{FF2B5EF4-FFF2-40B4-BE49-F238E27FC236}">
                <a16:creationId xmlns:a16="http://schemas.microsoft.com/office/drawing/2014/main" id="{2619A5CF-4C77-4C91-A455-D2235235E134}"/>
              </a:ext>
            </a:extLst>
          </p:cNvPr>
          <p:cNvSpPr txBox="1"/>
          <p:nvPr/>
        </p:nvSpPr>
        <p:spPr>
          <a:xfrm>
            <a:off x="388894" y="223625"/>
            <a:ext cx="3807773" cy="161583"/>
          </a:xfrm>
          <a:prstGeom prst="rect">
            <a:avLst/>
          </a:prstGeom>
          <a:noFill/>
        </p:spPr>
        <p:txBody>
          <a:bodyPr wrap="square" lIns="0" tIns="0" rIns="0" bIns="0" rtlCol="0" anchor="b" anchorCtr="0">
            <a:noAutofit/>
          </a:bodyPr>
          <a:lstStyle/>
          <a:p>
            <a:r>
              <a:rPr lang="en-US" sz="1050" cap="all" spc="15" dirty="0">
                <a:solidFill>
                  <a:schemeClr val="bg1">
                    <a:lumMod val="50000"/>
                  </a:schemeClr>
                </a:solidFill>
              </a:rPr>
              <a:t>Key deadlines approaching</a:t>
            </a:r>
          </a:p>
        </p:txBody>
      </p:sp>
      <p:cxnSp>
        <p:nvCxnSpPr>
          <p:cNvPr id="7" name="Straight Connector 6">
            <a:extLst>
              <a:ext uri="{FF2B5EF4-FFF2-40B4-BE49-F238E27FC236}">
                <a16:creationId xmlns:a16="http://schemas.microsoft.com/office/drawing/2014/main" id="{FBDDDB68-38D4-438D-8032-6ECAF13F06D1}"/>
              </a:ext>
            </a:extLst>
          </p:cNvPr>
          <p:cNvCxnSpPr>
            <a:cxnSpLocks/>
          </p:cNvCxnSpPr>
          <p:nvPr/>
        </p:nvCxnSpPr>
        <p:spPr>
          <a:xfrm>
            <a:off x="0" y="2590799"/>
            <a:ext cx="6961909"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562B09F-D7A8-40FA-8801-B652D16A7DC1}"/>
              </a:ext>
            </a:extLst>
          </p:cNvPr>
          <p:cNvSpPr>
            <a:spLocks noGrp="1"/>
          </p:cNvSpPr>
          <p:nvPr/>
        </p:nvSpPr>
        <p:spPr>
          <a:xfrm>
            <a:off x="7013863" y="1956954"/>
            <a:ext cx="1849582" cy="12676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lgn="ctr">
              <a:buNone/>
            </a:pPr>
            <a:r>
              <a:rPr lang="en-US" sz="1400" b="1" dirty="0">
                <a:solidFill>
                  <a:schemeClr val="tx1"/>
                </a:solidFill>
              </a:rPr>
              <a:t>January 2023</a:t>
            </a:r>
          </a:p>
          <a:p>
            <a:pPr marL="114300" indent="0" algn="ctr">
              <a:buNone/>
            </a:pPr>
            <a:r>
              <a:rPr lang="en-US" sz="1400" dirty="0">
                <a:solidFill>
                  <a:schemeClr val="tx1"/>
                </a:solidFill>
              </a:rPr>
              <a:t>Housing Elements Adopted by City or County &amp; Submitted to HCD</a:t>
            </a:r>
          </a:p>
        </p:txBody>
      </p:sp>
      <p:sp>
        <p:nvSpPr>
          <p:cNvPr id="9" name="Text Placeholder 2">
            <a:extLst>
              <a:ext uri="{FF2B5EF4-FFF2-40B4-BE49-F238E27FC236}">
                <a16:creationId xmlns:a16="http://schemas.microsoft.com/office/drawing/2014/main" id="{4519F8B8-9452-455F-A9EC-41E719864ED4}"/>
              </a:ext>
            </a:extLst>
          </p:cNvPr>
          <p:cNvSpPr>
            <a:spLocks noGrp="1"/>
          </p:cNvSpPr>
          <p:nvPr/>
        </p:nvSpPr>
        <p:spPr>
          <a:xfrm>
            <a:off x="491836" y="2857499"/>
            <a:ext cx="6360520" cy="19015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a:buClr>
                <a:schemeClr val="tx1"/>
              </a:buClr>
              <a:buFont typeface="Arial" panose="020B0604020202020204" pitchFamily="34" charset="0"/>
              <a:buChar char="•"/>
            </a:pPr>
            <a:r>
              <a:rPr lang="en-US" sz="1400" dirty="0">
                <a:solidFill>
                  <a:schemeClr val="tx1"/>
                </a:solidFill>
              </a:rPr>
              <a:t>Local jurisdictions must post draft HE for public comment for 30 days + 10 days to incorporate before submitting to HCD</a:t>
            </a:r>
          </a:p>
          <a:p>
            <a:pPr>
              <a:buClr>
                <a:schemeClr val="tx1"/>
              </a:buClr>
              <a:buFont typeface="Arial" panose="020B0604020202020204" pitchFamily="34" charset="0"/>
              <a:buChar char="•"/>
            </a:pPr>
            <a:r>
              <a:rPr lang="en-US" sz="1400" dirty="0">
                <a:solidFill>
                  <a:schemeClr val="tx1"/>
                </a:solidFill>
              </a:rPr>
              <a:t>HCD has 90 days to review (first submission)</a:t>
            </a:r>
          </a:p>
          <a:p>
            <a:pPr>
              <a:buClr>
                <a:schemeClr val="tx1"/>
              </a:buClr>
              <a:buFont typeface="Arial" panose="020B0604020202020204" pitchFamily="34" charset="0"/>
              <a:buChar char="•"/>
            </a:pPr>
            <a:r>
              <a:rPr lang="en-US" sz="1400" dirty="0">
                <a:solidFill>
                  <a:schemeClr val="tx1"/>
                </a:solidFill>
              </a:rPr>
              <a:t>If local jurisdiction submits subsequent drafts, they must post new draft HE for public comment for 7 days</a:t>
            </a:r>
          </a:p>
          <a:p>
            <a:pPr>
              <a:buClr>
                <a:schemeClr val="tx1"/>
              </a:buClr>
              <a:buFont typeface="Arial" panose="020B0604020202020204" pitchFamily="34" charset="0"/>
              <a:buChar char="•"/>
            </a:pPr>
            <a:r>
              <a:rPr lang="en-US" sz="1400" dirty="0">
                <a:solidFill>
                  <a:schemeClr val="tx1"/>
                </a:solidFill>
              </a:rPr>
              <a:t>HCD has 60 days to review (subsequent submissions)</a:t>
            </a:r>
          </a:p>
          <a:p>
            <a:pPr>
              <a:buClr>
                <a:schemeClr val="tx1"/>
              </a:buClr>
              <a:buFont typeface="Arial" panose="020B0604020202020204" pitchFamily="34" charset="0"/>
              <a:buChar char="•"/>
            </a:pPr>
            <a:r>
              <a:rPr lang="en-US" sz="1400" dirty="0">
                <a:solidFill>
                  <a:schemeClr val="tx1"/>
                </a:solidFill>
              </a:rPr>
              <a:t>HCD certification of HE by May 31, 2023 (120 days after submission)</a:t>
            </a:r>
          </a:p>
        </p:txBody>
      </p:sp>
      <p:cxnSp>
        <p:nvCxnSpPr>
          <p:cNvPr id="10" name="Straight Connector 9">
            <a:extLst>
              <a:ext uri="{FF2B5EF4-FFF2-40B4-BE49-F238E27FC236}">
                <a16:creationId xmlns:a16="http://schemas.microsoft.com/office/drawing/2014/main" id="{96B5F35F-F0B2-4CE9-B7F5-F52C30FC5DEA}"/>
              </a:ext>
            </a:extLst>
          </p:cNvPr>
          <p:cNvCxnSpPr/>
          <p:nvPr/>
        </p:nvCxnSpPr>
        <p:spPr>
          <a:xfrm>
            <a:off x="1233055" y="2064327"/>
            <a:ext cx="0" cy="526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AA624B-41EA-421D-B308-A6D3D7324E9A}"/>
              </a:ext>
            </a:extLst>
          </p:cNvPr>
          <p:cNvCxnSpPr/>
          <p:nvPr/>
        </p:nvCxnSpPr>
        <p:spPr>
          <a:xfrm>
            <a:off x="1233055" y="2078182"/>
            <a:ext cx="45027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A397D5D2-76FD-4F1A-A06F-E8CBE4ECC8FD}"/>
              </a:ext>
            </a:extLst>
          </p:cNvPr>
          <p:cNvSpPr>
            <a:spLocks noGrp="1"/>
          </p:cNvSpPr>
          <p:nvPr/>
        </p:nvSpPr>
        <p:spPr>
          <a:xfrm>
            <a:off x="1491096" y="1615555"/>
            <a:ext cx="2407228" cy="8975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lgn="ctr">
              <a:buNone/>
            </a:pPr>
            <a:r>
              <a:rPr lang="en-US" sz="1400" dirty="0">
                <a:solidFill>
                  <a:schemeClr val="tx1"/>
                </a:solidFill>
              </a:rPr>
              <a:t>ABAG is recommending posting initial draft for public comment by </a:t>
            </a:r>
            <a:r>
              <a:rPr lang="en-US" sz="1400" b="1" dirty="0">
                <a:solidFill>
                  <a:schemeClr val="tx1"/>
                </a:solidFill>
              </a:rPr>
              <a:t>April </a:t>
            </a:r>
            <a:endParaRPr lang="en-US" sz="1400" dirty="0">
              <a:solidFill>
                <a:schemeClr val="tx1"/>
              </a:solidFill>
            </a:endParaRPr>
          </a:p>
        </p:txBody>
      </p:sp>
    </p:spTree>
    <p:extLst>
      <p:ext uri="{BB962C8B-B14F-4D97-AF65-F5344CB8AC3E}">
        <p14:creationId xmlns:p14="http://schemas.microsoft.com/office/powerpoint/2010/main" val="57664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020D60-2F74-4073-B983-DA8446B5A874}"/>
              </a:ext>
            </a:extLst>
          </p:cNvPr>
          <p:cNvSpPr>
            <a:spLocks noGrp="1"/>
          </p:cNvSpPr>
          <p:nvPr>
            <p:ph sz="half" idx="2"/>
          </p:nvPr>
        </p:nvSpPr>
        <p:spPr>
          <a:xfrm>
            <a:off x="536275" y="1363980"/>
            <a:ext cx="4611457" cy="3039404"/>
          </a:xfrm>
        </p:spPr>
        <p:txBody>
          <a:bodyPr/>
          <a:lstStyle/>
          <a:p>
            <a:pPr marL="285750" indent="-285750">
              <a:spcAft>
                <a:spcPts val="600"/>
              </a:spcAft>
              <a:buFont typeface="Arial" panose="020B0604020202020204" pitchFamily="34" charset="0"/>
              <a:buChar char="•"/>
            </a:pPr>
            <a:r>
              <a:rPr lang="en-US" sz="1600" b="0" dirty="0">
                <a:latin typeface="+mn-lt"/>
              </a:rPr>
              <a:t>Jurisdictions have 3 years to complete their rezoning</a:t>
            </a:r>
          </a:p>
          <a:p>
            <a:pPr marL="285750" indent="-285750">
              <a:spcAft>
                <a:spcPts val="600"/>
              </a:spcAft>
              <a:buFont typeface="Arial" panose="020B0604020202020204" pitchFamily="34" charset="0"/>
              <a:buChar char="•"/>
            </a:pPr>
            <a:r>
              <a:rPr lang="en-US" sz="1600" b="0" dirty="0">
                <a:latin typeface="+mn-lt"/>
              </a:rPr>
              <a:t>EXCEPT, if housing elements are NOT in compliance within 120 days of due date, then all rezoning must be completed in 1 year</a:t>
            </a:r>
          </a:p>
          <a:p>
            <a:pPr marL="285750" indent="-285750">
              <a:spcAft>
                <a:spcPts val="600"/>
              </a:spcAft>
              <a:buFont typeface="Arial" panose="020B0604020202020204" pitchFamily="34" charset="0"/>
              <a:buChar char="•"/>
            </a:pPr>
            <a:r>
              <a:rPr lang="en-US" sz="1600" b="0" dirty="0">
                <a:latin typeface="+mn-lt"/>
              </a:rPr>
              <a:t>AND, if rezoning is adopted after its due date, all residential rezoning for at least 20% affordable projects must be “by-right”</a:t>
            </a:r>
          </a:p>
          <a:p>
            <a:pPr marL="285750" indent="-285750">
              <a:spcAft>
                <a:spcPts val="600"/>
              </a:spcAft>
              <a:buFont typeface="Arial" panose="020B0604020202020204" pitchFamily="34" charset="0"/>
              <a:buChar char="•"/>
            </a:pPr>
            <a:r>
              <a:rPr lang="en-US" sz="1600" b="0" dirty="0">
                <a:latin typeface="+mn-lt"/>
              </a:rPr>
              <a:t>Many more impacts of being out of compliance – </a:t>
            </a:r>
            <a:r>
              <a:rPr lang="en-US" sz="1600" b="0" dirty="0">
                <a:latin typeface="+mn-lt"/>
                <a:hlinkClick r:id="rId2"/>
              </a:rPr>
              <a:t>see ABAG memo on the subject</a:t>
            </a:r>
            <a:r>
              <a:rPr lang="en-US" sz="1600" b="0" dirty="0">
                <a:latin typeface="+mn-lt"/>
              </a:rPr>
              <a:t>!</a:t>
            </a:r>
          </a:p>
        </p:txBody>
      </p:sp>
      <p:pic>
        <p:nvPicPr>
          <p:cNvPr id="5" name="Picture 4">
            <a:extLst>
              <a:ext uri="{FF2B5EF4-FFF2-40B4-BE49-F238E27FC236}">
                <a16:creationId xmlns:a16="http://schemas.microsoft.com/office/drawing/2014/main" id="{70A0C4F8-929A-43F4-B2DF-EEDC1585EF36}"/>
              </a:ext>
            </a:extLst>
          </p:cNvPr>
          <p:cNvPicPr>
            <a:picLocks noChangeAspect="1"/>
          </p:cNvPicPr>
          <p:nvPr/>
        </p:nvPicPr>
        <p:blipFill>
          <a:blip r:embed="rId3"/>
          <a:stretch>
            <a:fillRect/>
          </a:stretch>
        </p:blipFill>
        <p:spPr>
          <a:xfrm>
            <a:off x="5565432" y="1443003"/>
            <a:ext cx="3251418" cy="2654864"/>
          </a:xfrm>
          <a:prstGeom prst="rect">
            <a:avLst/>
          </a:prstGeom>
          <a:ln>
            <a:solidFill>
              <a:schemeClr val="bg2"/>
            </a:solidFill>
          </a:ln>
        </p:spPr>
      </p:pic>
      <p:sp>
        <p:nvSpPr>
          <p:cNvPr id="9" name="Title 1">
            <a:extLst>
              <a:ext uri="{FF2B5EF4-FFF2-40B4-BE49-F238E27FC236}">
                <a16:creationId xmlns:a16="http://schemas.microsoft.com/office/drawing/2014/main" id="{99491A77-A35C-4353-9F8A-1A92170F300D}"/>
              </a:ext>
            </a:extLst>
          </p:cNvPr>
          <p:cNvSpPr txBox="1">
            <a:spLocks/>
          </p:cNvSpPr>
          <p:nvPr/>
        </p:nvSpPr>
        <p:spPr>
          <a:xfrm>
            <a:off x="415528" y="640847"/>
            <a:ext cx="8271272" cy="311624"/>
          </a:xfrm>
          <a:prstGeom prst="rect">
            <a:avLst/>
          </a:prstGeom>
        </p:spPr>
        <p:txBody>
          <a:bodyPr/>
          <a:lstStyle>
            <a:lvl1pPr algn="l" defTabSz="685800" rtl="0" eaLnBrk="1" latinLnBrk="0" hangingPunct="1">
              <a:lnSpc>
                <a:spcPct val="90000"/>
              </a:lnSpc>
              <a:spcBef>
                <a:spcPct val="0"/>
              </a:spcBef>
              <a:buNone/>
              <a:defRPr sz="2250" b="1" kern="1200">
                <a:solidFill>
                  <a:schemeClr val="tx1"/>
                </a:solidFill>
                <a:latin typeface="+mj-lt"/>
                <a:ea typeface="+mj-ea"/>
                <a:cs typeface="+mj-cs"/>
              </a:defRPr>
            </a:lvl1pPr>
          </a:lstStyle>
          <a:p>
            <a:pPr>
              <a:buClrTx/>
              <a:buFontTx/>
            </a:pPr>
            <a:r>
              <a:rPr lang="en-US" dirty="0"/>
              <a:t>What happens after January 2023?</a:t>
            </a:r>
          </a:p>
        </p:txBody>
      </p:sp>
    </p:spTree>
    <p:extLst>
      <p:ext uri="{BB962C8B-B14F-4D97-AF65-F5344CB8AC3E}">
        <p14:creationId xmlns:p14="http://schemas.microsoft.com/office/powerpoint/2010/main" val="259168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BDC1-66A1-430F-9CED-0557F2700132}"/>
              </a:ext>
            </a:extLst>
          </p:cNvPr>
          <p:cNvSpPr>
            <a:spLocks noGrp="1"/>
          </p:cNvSpPr>
          <p:nvPr>
            <p:ph type="title"/>
          </p:nvPr>
        </p:nvSpPr>
        <p:spPr/>
        <p:txBody>
          <a:bodyPr/>
          <a:lstStyle/>
          <a:p>
            <a:r>
              <a:rPr lang="en-US" dirty="0"/>
              <a:t>Advocacy and Resources</a:t>
            </a:r>
          </a:p>
        </p:txBody>
      </p:sp>
      <p:sp>
        <p:nvSpPr>
          <p:cNvPr id="3" name="Slide Number Placeholder 2">
            <a:extLst>
              <a:ext uri="{FF2B5EF4-FFF2-40B4-BE49-F238E27FC236}">
                <a16:creationId xmlns:a16="http://schemas.microsoft.com/office/drawing/2014/main" id="{C6736CB4-4297-4027-9A03-A3293ACC3C5F}"/>
              </a:ext>
            </a:extLst>
          </p:cNvPr>
          <p:cNvSpPr>
            <a:spLocks noGrp="1"/>
          </p:cNvSpPr>
          <p:nvPr>
            <p:ph type="sldNum" sz="quarter" idx="12"/>
          </p:nvPr>
        </p:nvSpPr>
        <p:spPr/>
        <p:txBody>
          <a:bodyPr/>
          <a:lstStyle/>
          <a:p>
            <a:fld id="{986BD3BC-ECEA-4736-8442-17C48683CD7A}" type="slidenum">
              <a:rPr lang="en-US" smtClean="0"/>
              <a:t>8</a:t>
            </a:fld>
            <a:endParaRPr lang="en-US"/>
          </a:p>
        </p:txBody>
      </p:sp>
      <p:sp>
        <p:nvSpPr>
          <p:cNvPr id="7" name="Text Placeholder 2">
            <a:extLst>
              <a:ext uri="{FF2B5EF4-FFF2-40B4-BE49-F238E27FC236}">
                <a16:creationId xmlns:a16="http://schemas.microsoft.com/office/drawing/2014/main" id="{847F3B95-0ADC-4D17-B38B-AD9032BD4318}"/>
              </a:ext>
            </a:extLst>
          </p:cNvPr>
          <p:cNvSpPr txBox="1">
            <a:spLocks/>
          </p:cNvSpPr>
          <p:nvPr/>
        </p:nvSpPr>
        <p:spPr>
          <a:xfrm>
            <a:off x="364094" y="1285129"/>
            <a:ext cx="8271271" cy="3217524"/>
          </a:xfrm>
          <a:prstGeom prst="rect">
            <a:avLst/>
          </a:prstGeom>
        </p:spPr>
        <p:txBody>
          <a:bodyPr/>
          <a:lstStyle>
            <a:lvl1pPr marL="171450" indent="-171450" algn="l" defTabSz="685800" rtl="0" eaLnBrk="1" latinLnBrk="0" hangingPunct="1">
              <a:lnSpc>
                <a:spcPct val="90000"/>
              </a:lnSpc>
              <a:spcBef>
                <a:spcPts val="1350"/>
              </a:spcBef>
              <a:buFont typeface="Arial" panose="020B0604020202020204" pitchFamily="34" charset="0"/>
              <a:buChar char="•"/>
              <a:defRPr sz="1050" kern="1200">
                <a:solidFill>
                  <a:schemeClr val="tx1"/>
                </a:solidFill>
                <a:latin typeface="+mn-lt"/>
                <a:ea typeface="+mn-ea"/>
                <a:cs typeface="+mn-cs"/>
              </a:defRPr>
            </a:lvl1pPr>
            <a:lvl2pPr marL="514350" indent="-171450" algn="l" defTabSz="685800" rtl="0" eaLnBrk="1" latinLnBrk="0" hangingPunct="1">
              <a:lnSpc>
                <a:spcPct val="90000"/>
              </a:lnSpc>
              <a:spcBef>
                <a:spcPts val="900"/>
              </a:spcBef>
              <a:buFont typeface="Arial" panose="020B0604020202020204" pitchFamily="34" charset="0"/>
              <a:buChar char="•"/>
              <a:defRPr sz="1050" kern="1200">
                <a:solidFill>
                  <a:srgbClr val="445C80"/>
                </a:solidFill>
                <a:latin typeface="+mn-lt"/>
                <a:ea typeface="+mn-ea"/>
                <a:cs typeface="+mn-cs"/>
              </a:defRPr>
            </a:lvl2pPr>
            <a:lvl3pPr marL="8572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3pPr>
            <a:lvl4pPr marL="12001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4pPr>
            <a:lvl5pPr marL="1543050" indent="-171450" algn="l" defTabSz="685800" rtl="0" eaLnBrk="1" latinLnBrk="0" hangingPunct="1">
              <a:lnSpc>
                <a:spcPct val="90000"/>
              </a:lnSpc>
              <a:spcBef>
                <a:spcPts val="900"/>
              </a:spcBef>
              <a:buFont typeface="Arial" panose="020B0604020202020204" pitchFamily="34" charset="0"/>
              <a:buChar char="•"/>
              <a:defRPr sz="1050" kern="1200">
                <a:solidFill>
                  <a:srgbClr val="8293AB"/>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Tx/>
            </a:pPr>
            <a:r>
              <a:rPr lang="en-US" sz="1600" b="1" dirty="0"/>
              <a:t>Bay Area Housing Element Working Group</a:t>
            </a:r>
            <a:r>
              <a:rPr lang="en-US" sz="1600" dirty="0"/>
              <a:t>, convened by Public Advocates</a:t>
            </a:r>
          </a:p>
          <a:p>
            <a:pPr lvl="1">
              <a:spcAft>
                <a:spcPts val="600"/>
              </a:spcAft>
              <a:buClrTx/>
            </a:pPr>
            <a:r>
              <a:rPr lang="en-US" sz="1600" dirty="0"/>
              <a:t>Toolkits aimed at helping community members leverage Housing Element requirements (including AFFH) to advance local campaigns and priorities: </a:t>
            </a:r>
            <a:r>
              <a:rPr lang="en-US" sz="1600" dirty="0">
                <a:hlinkClick r:id="rId3"/>
              </a:rPr>
              <a:t>http://housingelementtools.org/</a:t>
            </a:r>
            <a:r>
              <a:rPr lang="en-US" sz="1600" dirty="0"/>
              <a:t> (e.g., rent control, IZ policies, site selection)</a:t>
            </a:r>
          </a:p>
          <a:p>
            <a:pPr>
              <a:spcAft>
                <a:spcPts val="600"/>
              </a:spcAft>
              <a:buClrTx/>
            </a:pPr>
            <a:r>
              <a:rPr lang="en-US" sz="1600" b="1" dirty="0"/>
              <a:t>Climate and Housing Working Group</a:t>
            </a:r>
          </a:p>
          <a:p>
            <a:pPr>
              <a:spcAft>
                <a:spcPts val="600"/>
              </a:spcAft>
              <a:buClrTx/>
            </a:pPr>
            <a:r>
              <a:rPr lang="en-US" sz="1600" b="1" dirty="0"/>
              <a:t>County-specific working groups</a:t>
            </a:r>
            <a:r>
              <a:rPr lang="en-US" sz="1600" dirty="0"/>
              <a:t> convened by local partners</a:t>
            </a:r>
          </a:p>
          <a:p>
            <a:pPr>
              <a:spcAft>
                <a:spcPts val="600"/>
              </a:spcAft>
              <a:buClrTx/>
            </a:pPr>
            <a:r>
              <a:rPr lang="en-US" sz="1600" b="1" dirty="0"/>
              <a:t>NPH Community Engagement Resources</a:t>
            </a:r>
            <a:r>
              <a:rPr lang="en-US" sz="1600" dirty="0"/>
              <a:t>: messaging guide, video content, trainings, and other resources to support advocates and encourage residents to make their voices heard</a:t>
            </a:r>
          </a:p>
          <a:p>
            <a:pPr>
              <a:spcAft>
                <a:spcPts val="600"/>
              </a:spcAft>
              <a:buClrTx/>
            </a:pPr>
            <a:r>
              <a:rPr lang="en-US" sz="1600" dirty="0"/>
              <a:t>ABAG/MTC Regional Housing Technical Assistance Program (RHTA)</a:t>
            </a:r>
          </a:p>
          <a:p>
            <a:pPr>
              <a:spcAft>
                <a:spcPts val="600"/>
              </a:spcAft>
              <a:buClrTx/>
            </a:pPr>
            <a:endParaRPr lang="en-US" sz="1600" dirty="0"/>
          </a:p>
        </p:txBody>
      </p:sp>
    </p:spTree>
    <p:extLst>
      <p:ext uri="{BB962C8B-B14F-4D97-AF65-F5344CB8AC3E}">
        <p14:creationId xmlns:p14="http://schemas.microsoft.com/office/powerpoint/2010/main" val="388048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8" name="Google Shape;398;g11f926a37dd_1_9" descr="City Hall Building Vector Illustration Isolated on White Background Stock  Illustration - Illustration of hall, court: 207700818"/>
          <p:cNvPicPr preferRelativeResize="0"/>
          <p:nvPr/>
        </p:nvPicPr>
        <p:blipFill rotWithShape="1">
          <a:blip r:embed="rId3">
            <a:alphaModFix/>
          </a:blip>
          <a:srcRect/>
          <a:stretch/>
        </p:blipFill>
        <p:spPr>
          <a:xfrm>
            <a:off x="35176" y="2577102"/>
            <a:ext cx="1262526" cy="1262526"/>
          </a:xfrm>
          <a:prstGeom prst="rect">
            <a:avLst/>
          </a:prstGeom>
          <a:noFill/>
          <a:ln>
            <a:noFill/>
          </a:ln>
        </p:spPr>
      </p:pic>
      <p:sp>
        <p:nvSpPr>
          <p:cNvPr id="399" name="Google Shape;399;g11f926a37dd_1_9"/>
          <p:cNvSpPr txBox="1">
            <a:spLocks noGrp="1"/>
          </p:cNvSpPr>
          <p:nvPr>
            <p:ph type="title"/>
          </p:nvPr>
        </p:nvSpPr>
        <p:spPr>
          <a:xfrm>
            <a:off x="388894" y="528972"/>
            <a:ext cx="8271300" cy="311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200"/>
              <a:buFont typeface="Public Sans"/>
              <a:buNone/>
            </a:pPr>
            <a:r>
              <a:rPr lang="en-US"/>
              <a:t>Connecting the Regional Dots</a:t>
            </a:r>
            <a:endParaRPr/>
          </a:p>
        </p:txBody>
      </p:sp>
      <p:sp>
        <p:nvSpPr>
          <p:cNvPr id="400" name="Google Shape;400;g11f926a37dd_1_9"/>
          <p:cNvSpPr txBox="1">
            <a:spLocks noGrp="1"/>
          </p:cNvSpPr>
          <p:nvPr>
            <p:ph type="sldNum" idx="12"/>
          </p:nvPr>
        </p:nvSpPr>
        <p:spPr>
          <a:xfrm>
            <a:off x="8583930" y="4891214"/>
            <a:ext cx="102900" cy="924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None/>
            </a:pPr>
            <a:fld id="{00000000-1234-1234-1234-123412341234}" type="slidenum">
              <a:rPr lang="en-US"/>
              <a:t>9</a:t>
            </a:fld>
            <a:endParaRPr/>
          </a:p>
        </p:txBody>
      </p:sp>
      <p:grpSp>
        <p:nvGrpSpPr>
          <p:cNvPr id="402" name="Google Shape;402;g11f926a37dd_1_9"/>
          <p:cNvGrpSpPr/>
          <p:nvPr/>
        </p:nvGrpSpPr>
        <p:grpSpPr>
          <a:xfrm>
            <a:off x="1130875" y="2833527"/>
            <a:ext cx="7929675" cy="907474"/>
            <a:chOff x="0" y="-2"/>
            <a:chExt cx="7929675" cy="559202"/>
          </a:xfrm>
        </p:grpSpPr>
        <p:sp>
          <p:nvSpPr>
            <p:cNvPr id="403" name="Google Shape;403;g11f926a37dd_1_9"/>
            <p:cNvSpPr/>
            <p:nvPr/>
          </p:nvSpPr>
          <p:spPr>
            <a:xfrm>
              <a:off x="0" y="0"/>
              <a:ext cx="31911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11f926a37dd_1_9"/>
            <p:cNvSpPr txBox="1"/>
            <p:nvPr/>
          </p:nvSpPr>
          <p:spPr>
            <a:xfrm>
              <a:off x="279596" y="0"/>
              <a:ext cx="26319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b="0" i="0" u="none" strike="noStrike" cap="none">
                  <a:solidFill>
                    <a:schemeClr val="lt1"/>
                  </a:solidFill>
                  <a:latin typeface="Arial"/>
                  <a:ea typeface="Arial"/>
                  <a:cs typeface="Arial"/>
                  <a:sym typeface="Arial"/>
                </a:rPr>
                <a:t>Housing Element Update </a:t>
              </a:r>
              <a:endParaRPr sz="1600"/>
            </a:p>
          </p:txBody>
        </p:sp>
        <p:sp>
          <p:nvSpPr>
            <p:cNvPr id="405" name="Google Shape;405;g11f926a37dd_1_9"/>
            <p:cNvSpPr/>
            <p:nvPr/>
          </p:nvSpPr>
          <p:spPr>
            <a:xfrm>
              <a:off x="2996607" y="0"/>
              <a:ext cx="22254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g11f926a37dd_1_9"/>
            <p:cNvSpPr txBox="1"/>
            <p:nvPr/>
          </p:nvSpPr>
          <p:spPr>
            <a:xfrm>
              <a:off x="3375375" y="-2"/>
              <a:ext cx="15672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300" b="0" i="0" u="none" strike="noStrike" cap="none">
                  <a:solidFill>
                    <a:schemeClr val="lt1"/>
                  </a:solidFill>
                  <a:latin typeface="Arial"/>
                  <a:ea typeface="Arial"/>
                  <a:cs typeface="Arial"/>
                  <a:sym typeface="Arial"/>
                </a:rPr>
                <a:t>Rezoning &amp; Housing Element Implementation</a:t>
              </a:r>
              <a:endParaRPr sz="1500"/>
            </a:p>
          </p:txBody>
        </p:sp>
        <p:sp>
          <p:nvSpPr>
            <p:cNvPr id="407" name="Google Shape;407;g11f926a37dd_1_9"/>
            <p:cNvSpPr/>
            <p:nvPr/>
          </p:nvSpPr>
          <p:spPr>
            <a:xfrm>
              <a:off x="5026936" y="0"/>
              <a:ext cx="20328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11f926a37dd_1_9"/>
            <p:cNvSpPr txBox="1"/>
            <p:nvPr/>
          </p:nvSpPr>
          <p:spPr>
            <a:xfrm>
              <a:off x="5407025" y="-2"/>
              <a:ext cx="14592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b="0" i="0" u="none" strike="noStrike" cap="none">
                  <a:solidFill>
                    <a:schemeClr val="lt1"/>
                  </a:solidFill>
                  <a:latin typeface="Arial"/>
                  <a:ea typeface="Arial"/>
                  <a:cs typeface="Arial"/>
                  <a:sym typeface="Arial"/>
                </a:rPr>
                <a:t>2031 RHNA Goals</a:t>
              </a:r>
              <a:endParaRPr sz="1600"/>
            </a:p>
          </p:txBody>
        </p:sp>
        <p:sp>
          <p:nvSpPr>
            <p:cNvPr id="409" name="Google Shape;409;g11f926a37dd_1_9"/>
            <p:cNvSpPr/>
            <p:nvPr/>
          </p:nvSpPr>
          <p:spPr>
            <a:xfrm>
              <a:off x="6822675" y="-2"/>
              <a:ext cx="1107000" cy="559200"/>
            </a:xfrm>
            <a:prstGeom prst="chevron">
              <a:avLst>
                <a:gd name="adj" fmla="val 50000"/>
              </a:avLst>
            </a:prstGeom>
            <a:solidFill>
              <a:srgbClr val="CB5B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11f926a37dd_1_9"/>
            <p:cNvSpPr txBox="1"/>
            <p:nvPr/>
          </p:nvSpPr>
          <p:spPr>
            <a:xfrm>
              <a:off x="7144325" y="-2"/>
              <a:ext cx="610800" cy="5592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PBA 2050 Goals</a:t>
              </a:r>
              <a:endParaRPr/>
            </a:p>
          </p:txBody>
        </p:sp>
      </p:grpSp>
      <p:sp>
        <p:nvSpPr>
          <p:cNvPr id="416" name="Google Shape;416;g11f926a37dd_1_9"/>
          <p:cNvSpPr txBox="1"/>
          <p:nvPr/>
        </p:nvSpPr>
        <p:spPr>
          <a:xfrm>
            <a:off x="388894" y="223625"/>
            <a:ext cx="4589400" cy="200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sz="1050" b="0" i="0" u="none" strike="noStrike" cap="none">
                <a:solidFill>
                  <a:srgbClr val="7F7F7F"/>
                </a:solidFill>
                <a:latin typeface="Arial"/>
                <a:ea typeface="Arial"/>
                <a:cs typeface="Arial"/>
                <a:sym typeface="Arial"/>
              </a:rPr>
              <a:t>REGIONAL RESOURCES, POLICY, AND REACHING OUR GOALS</a:t>
            </a:r>
            <a:endParaRPr/>
          </a:p>
        </p:txBody>
      </p:sp>
      <p:sp>
        <p:nvSpPr>
          <p:cNvPr id="426" name="Google Shape;426;g11f926a37dd_1_9"/>
          <p:cNvSpPr/>
          <p:nvPr/>
        </p:nvSpPr>
        <p:spPr>
          <a:xfrm>
            <a:off x="3595525" y="2631577"/>
            <a:ext cx="822600" cy="273600"/>
          </a:xfrm>
          <a:prstGeom prst="roundRect">
            <a:avLst>
              <a:gd name="adj" fmla="val 16667"/>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100" dirty="0">
                <a:solidFill>
                  <a:schemeClr val="accent2"/>
                </a:solidFill>
                <a:latin typeface="Public Sans Medium"/>
                <a:ea typeface="Public Sans Medium"/>
                <a:cs typeface="Public Sans Medium"/>
                <a:sym typeface="Public Sans Medium"/>
              </a:rPr>
              <a:t>2023</a:t>
            </a:r>
            <a:endParaRPr sz="1100" dirty="0">
              <a:solidFill>
                <a:schemeClr val="accent2"/>
              </a:solidFill>
            </a:endParaRPr>
          </a:p>
        </p:txBody>
      </p:sp>
    </p:spTree>
  </p:cSld>
  <p:clrMapOvr>
    <a:masterClrMapping/>
  </p:clrMapOvr>
</p:sld>
</file>

<file path=ppt/theme/theme1.xml><?xml version="1.0" encoding="utf-8"?>
<a:theme xmlns:a="http://schemas.openxmlformats.org/drawingml/2006/main" name="Office Theme">
  <a:themeElements>
    <a:clrScheme name="Enterprise Colors">
      <a:dk1>
        <a:srgbClr val="052656"/>
      </a:dk1>
      <a:lt1>
        <a:sysClr val="window" lastClr="FFFFFF"/>
      </a:lt1>
      <a:dk2>
        <a:srgbClr val="DAD3C6"/>
      </a:dk2>
      <a:lt2>
        <a:srgbClr val="F0EEE3"/>
      </a:lt2>
      <a:accent1>
        <a:srgbClr val="CD5B37"/>
      </a:accent1>
      <a:accent2>
        <a:srgbClr val="052656"/>
      </a:accent2>
      <a:accent3>
        <a:srgbClr val="0D887A"/>
      </a:accent3>
      <a:accent4>
        <a:srgbClr val="C98A3D"/>
      </a:accent4>
      <a:accent5>
        <a:srgbClr val="395599"/>
      </a:accent5>
      <a:accent6>
        <a:srgbClr val="7D3A76"/>
      </a:accent6>
      <a:hlink>
        <a:srgbClr val="0563C1"/>
      </a:hlink>
      <a:folHlink>
        <a:srgbClr val="954F72"/>
      </a:folHlink>
    </a:clrScheme>
    <a:fontScheme name="Enterprise Office Fonts">
      <a:majorFont>
        <a:latin typeface="Public Sans"/>
        <a:ea typeface=""/>
        <a:cs typeface=""/>
      </a:majorFont>
      <a:minorFont>
        <a:latin typeface="Public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err="1" smtClean="0">
            <a:solidFill>
              <a:schemeClr val="tx1"/>
            </a:solidFill>
          </a:defRPr>
        </a:defPPr>
      </a:lstStyle>
    </a:txDef>
  </a:objectDefaults>
  <a:extraClrSchemeLst/>
  <a:extLst>
    <a:ext uri="{05A4C25C-085E-4340-85A3-A5531E510DB2}">
      <thm15:themeFamily xmlns:thm15="http://schemas.microsoft.com/office/thememl/2012/main" name="BDW005_Enterprise PPT Template_20210610_1e.potx" id="{2C3ADF81-9041-44DE-A242-F074CAFA8180}" vid="{F6EA9726-C65C-4E64-93F8-DFC1662EF57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C9CFC0BEBA5141ABBB6E11D382F8EA" ma:contentTypeVersion="13" ma:contentTypeDescription="Create a new document." ma:contentTypeScope="" ma:versionID="2a54795bdfab5d4d9de35fdc5f48b7e9">
  <xsd:schema xmlns:xsd="http://www.w3.org/2001/XMLSchema" xmlns:xs="http://www.w3.org/2001/XMLSchema" xmlns:p="http://schemas.microsoft.com/office/2006/metadata/properties" xmlns:ns2="e7421bb9-ea3e-4b91-9cad-311db034257c" xmlns:ns3="bf5b0e47-c7eb-4ab1-809e-1ffe821ce70e" targetNamespace="http://schemas.microsoft.com/office/2006/metadata/properties" ma:root="true" ma:fieldsID="68a61549d2a53a8f8e9e9feb03b101d9" ns2:_="" ns3:_="">
    <xsd:import namespace="e7421bb9-ea3e-4b91-9cad-311db034257c"/>
    <xsd:import namespace="bf5b0e47-c7eb-4ab1-809e-1ffe821ce7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421bb9-ea3e-4b91-9cad-311db03425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5b0e47-c7eb-4ab1-809e-1ffe821ce7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199869-22DF-4ADA-B917-6E38E4BFFA93}">
  <ds:schemaRefs>
    <ds:schemaRef ds:uri="http://schemas.microsoft.com/sharepoint/v3/contenttype/forms"/>
  </ds:schemaRefs>
</ds:datastoreItem>
</file>

<file path=customXml/itemProps2.xml><?xml version="1.0" encoding="utf-8"?>
<ds:datastoreItem xmlns:ds="http://schemas.openxmlformats.org/officeDocument/2006/customXml" ds:itemID="{8E5FEF3F-DD4B-4E57-B4D3-F14D3D08B2E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D818F8-7D5C-4F20-AB8C-E6AC4D2A000B}">
  <ds:schemaRefs>
    <ds:schemaRef ds:uri="bf5b0e47-c7eb-4ab1-809e-1ffe821ce70e"/>
    <ds:schemaRef ds:uri="e7421bb9-ea3e-4b91-9cad-311db03425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1210</TotalTime>
  <Words>935</Words>
  <Application>Microsoft Office PowerPoint</Application>
  <PresentationFormat>On-screen Show (16:9)</PresentationFormat>
  <Paragraphs>157</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Courier New</vt:lpstr>
      <vt:lpstr>Public Sans Medium</vt:lpstr>
      <vt:lpstr>Lato</vt:lpstr>
      <vt:lpstr>Public Sans</vt:lpstr>
      <vt:lpstr>Public Sans Light</vt:lpstr>
      <vt:lpstr>Calibri</vt:lpstr>
      <vt:lpstr>Symbol</vt:lpstr>
      <vt:lpstr>Office Theme</vt:lpstr>
      <vt:lpstr>PowerPoint Presentation</vt:lpstr>
      <vt:lpstr>2023-2031 RHNA Allocations, by County</vt:lpstr>
      <vt:lpstr>RHNA Comparison, 2015-2013 verses 2023-2031</vt:lpstr>
      <vt:lpstr>Local Jurisdiction Appeals</vt:lpstr>
      <vt:lpstr>IT TOOK A REGION!</vt:lpstr>
      <vt:lpstr>Housing Element Update Timeline</vt:lpstr>
      <vt:lpstr>PowerPoint Presentation</vt:lpstr>
      <vt:lpstr>Advocacy and Resources</vt:lpstr>
      <vt:lpstr>Connecting the Regional Dots</vt:lpstr>
      <vt:lpstr>Connecting the Regional Dots</vt:lpstr>
      <vt:lpstr>Connecting the Regional Dots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Housing Needs Allocation (RHNA) Update</dc:title>
  <dc:creator>Rao, Geeta</dc:creator>
  <cp:lastModifiedBy>Marcus, Justine</cp:lastModifiedBy>
  <cp:revision>4</cp:revision>
  <dcterms:modified xsi:type="dcterms:W3CDTF">2022-03-30T23:54:15Z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0x0101005BC9CFC0BEBA5141ABBB6E11D382F8EA</vt:lpwstr>
  </property>
</Properties>
</file>